
<file path=[Content_Types].xml><?xml version="1.0" encoding="utf-8"?>
<Types xmlns="http://schemas.openxmlformats.org/package/2006/content-types">
  <Default Extension="png" ContentType="image/png"/>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commentAuthors.xml" ContentType="application/vnd.openxmlformats-officedocument.presentationml.commentAuthors+xml"/>
  <Override PartName="/ppt/media/image14.svg" ContentType="image/svg+xml"/>
  <Override PartName="/ppt/media/image16.svg" ContentType="image/svg+xml"/>
  <Override PartName="/ppt/media/image18.svg" ContentType="image/svg+xml"/>
  <Override PartName="/ppt/media/image20.svg" ContentType="image/svg+xml"/>
  <Override PartName="/ppt/media/image22.svg" ContentType="image/svg+xml"/>
  <Override PartName="/ppt/media/image28.svg" ContentType="image/svg+xml"/>
  <Override PartName="/ppt/media/image30.svg" ContentType="image/svg+xml"/>
  <Override PartName="/ppt/media/image32.svg" ContentType="image/svg+xml"/>
  <Override PartName="/ppt/media/image34.svg" ContentType="image/svg+xml"/>
  <Override PartName="/ppt/media/image36.svg" ContentType="image/svg+xml"/>
  <Override PartName="/ppt/media/image38.svg" ContentType="image/svg+xml"/>
  <Override PartName="/ppt/media/image40.svg" ContentType="image/svg+xml"/>
  <Override PartName="/ppt/media/image42.svg" ContentType="image/svg+xml"/>
  <Override PartName="/ppt/media/image44.svg" ContentType="image/svg+xml"/>
  <Override PartName="/ppt/media/image46.svg" ContentType="image/svg+xml"/>
  <Override PartName="/ppt/media/image48.svg" ContentType="image/svg+xml"/>
  <Override PartName="/ppt/media/image50.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4"/>
  </p:notesMasterIdLst>
  <p:sldIdLst>
    <p:sldId id="1272" r:id="rId3"/>
    <p:sldId id="1273" r:id="rId5"/>
    <p:sldId id="1274" r:id="rId6"/>
    <p:sldId id="1275" r:id="rId7"/>
    <p:sldId id="1276" r:id="rId8"/>
    <p:sldId id="1277" r:id="rId9"/>
    <p:sldId id="1278" r:id="rId10"/>
    <p:sldId id="1279" r:id="rId11"/>
    <p:sldId id="1280" r:id="rId12"/>
    <p:sldId id="1281" r:id="rId13"/>
    <p:sldId id="1282" r:id="rId14"/>
    <p:sldId id="1283" r:id="rId15"/>
    <p:sldId id="1284" r:id="rId16"/>
    <p:sldId id="1285" r:id="rId17"/>
    <p:sldId id="1287" r:id="rId18"/>
    <p:sldId id="1288" r:id="rId19"/>
    <p:sldId id="1289" r:id="rId20"/>
    <p:sldId id="1292" r:id="rId21"/>
    <p:sldId id="1293" r:id="rId22"/>
    <p:sldId id="1294" r:id="rId23"/>
    <p:sldId id="1322" r:id="rId24"/>
    <p:sldId id="1295" r:id="rId25"/>
    <p:sldId id="1296" r:id="rId26"/>
    <p:sldId id="1297" r:id="rId27"/>
    <p:sldId id="1298" r:id="rId28"/>
    <p:sldId id="1299" r:id="rId29"/>
    <p:sldId id="1300" r:id="rId30"/>
    <p:sldId id="1301" r:id="rId31"/>
    <p:sldId id="1302" r:id="rId32"/>
    <p:sldId id="1303" r:id="rId33"/>
    <p:sldId id="1304" r:id="rId34"/>
    <p:sldId id="1316" r:id="rId35"/>
    <p:sldId id="1317" r:id="rId36"/>
    <p:sldId id="1318" r:id="rId37"/>
    <p:sldId id="1319" r:id="rId38"/>
    <p:sldId id="1321" r:id="rId39"/>
    <p:sldId id="1320" r:id="rId40"/>
    <p:sldId id="1305" r:id="rId41"/>
    <p:sldId id="1306" r:id="rId42"/>
    <p:sldId id="1307" r:id="rId43"/>
    <p:sldId id="1308" r:id="rId44"/>
    <p:sldId id="1309" r:id="rId45"/>
    <p:sldId id="1350" r:id="rId46"/>
    <p:sldId id="1315" r:id="rId47"/>
  </p:sldIdLst>
  <p:sldSz cx="9144000" cy="5143500" type="screen16x9"/>
  <p:notesSz cx="6858000" cy="9144000"/>
  <p:custDataLst>
    <p:tags r:id="rId52"/>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11" userDrawn="1">
          <p15:clr>
            <a:srgbClr val="A4A3A4"/>
          </p15:clr>
        </p15:guide>
        <p15:guide id="2" pos="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颜 tang" initials="颜" lastIdx="2"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0E3EA"/>
    <a:srgbClr val="E9F1F5"/>
    <a:srgbClr val="F2F2F2"/>
    <a:srgbClr val="25C1FB"/>
    <a:srgbClr val="CFF8F3"/>
    <a:srgbClr val="24BEBC"/>
    <a:srgbClr val="1771EA"/>
    <a:srgbClr val="20CBB9"/>
    <a:srgbClr val="24215F"/>
    <a:srgbClr val="0069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深色样式 2 - 强调 5/强调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325" autoAdjust="0"/>
    <p:restoredTop sz="90950" autoAdjust="0"/>
  </p:normalViewPr>
  <p:slideViewPr>
    <p:cSldViewPr snapToObjects="1" showGuides="1">
      <p:cViewPr varScale="1">
        <p:scale>
          <a:sx n="113" d="100"/>
          <a:sy n="113" d="100"/>
        </p:scale>
        <p:origin x="728" y="100"/>
      </p:cViewPr>
      <p:guideLst>
        <p:guide orient="horz" pos="3211"/>
        <p:guide/>
      </p:guideLst>
    </p:cSldViewPr>
  </p:slideViewPr>
  <p:notesTextViewPr>
    <p:cViewPr>
      <p:scale>
        <a:sx n="100" d="100"/>
        <a:sy n="100" d="100"/>
      </p:scale>
      <p:origin x="0" y="0"/>
    </p:cViewPr>
  </p:notesTextViewPr>
  <p:sorterViewPr>
    <p:cViewPr>
      <p:scale>
        <a:sx n="149" d="100"/>
        <a:sy n="149"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2" Type="http://schemas.openxmlformats.org/officeDocument/2006/relationships/tags" Target="tags/tag269.xml"/><Relationship Id="rId51" Type="http://schemas.openxmlformats.org/officeDocument/2006/relationships/commentAuthors" Target="commentAuthors.xml"/><Relationship Id="rId50" Type="http://schemas.openxmlformats.org/officeDocument/2006/relationships/tableStyles" Target="tableStyles.xml"/><Relationship Id="rId5" Type="http://schemas.openxmlformats.org/officeDocument/2006/relationships/slide" Target="slides/slide2.xml"/><Relationship Id="rId49" Type="http://schemas.openxmlformats.org/officeDocument/2006/relationships/viewProps" Target="viewProps.xml"/><Relationship Id="rId48" Type="http://schemas.openxmlformats.org/officeDocument/2006/relationships/presProps" Target="presProps.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oleObject" Target="&#24037;&#20316;&#31807;1" TargetMode="External"/></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oleObject" Target="&#24037;&#20316;&#31807;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840" b="0"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840">
                <a:latin typeface="微软雅黑" panose="020B0503020204020204" charset="-122"/>
                <a:ea typeface="微软雅黑" panose="020B0503020204020204" charset="-122"/>
                <a:cs typeface="微软雅黑" panose="020B0503020204020204" charset="-122"/>
                <a:sym typeface="微软雅黑" panose="020B0503020204020204" charset="-122"/>
              </a:rPr>
              <a:t>2011-2022</a:t>
            </a:r>
            <a:r>
              <a:rPr altLang="en-US" sz="840">
                <a:latin typeface="微软雅黑" panose="020B0503020204020204" charset="-122"/>
                <a:ea typeface="微软雅黑" panose="020B0503020204020204" charset="-122"/>
                <a:cs typeface="微软雅黑" panose="020B0503020204020204" charset="-122"/>
                <a:sym typeface="微软雅黑" panose="020B0503020204020204" charset="-122"/>
              </a:rPr>
              <a:t>年全国电子商务交易额</a:t>
            </a:r>
            <a:endParaRPr lang="en-US" altLang="zh-CN" sz="840">
              <a:latin typeface="微软雅黑" panose="020B0503020204020204" charset="-122"/>
              <a:ea typeface="微软雅黑" panose="020B0503020204020204" charset="-122"/>
              <a:cs typeface="微软雅黑" panose="020B0503020204020204" charset="-122"/>
              <a:sym typeface="微软雅黑" panose="020B0503020204020204" charset="-122"/>
            </a:endParaRPr>
          </a:p>
        </c:rich>
      </c:tx>
      <c:layout/>
      <c:overlay val="0"/>
      <c:spPr>
        <a:noFill/>
        <a:ln>
          <a:noFill/>
        </a:ln>
        <a:effectLst/>
      </c:spPr>
    </c:title>
    <c:autoTitleDeleted val="0"/>
    <c:plotArea>
      <c:layout/>
      <c:barChart>
        <c:barDir val="col"/>
        <c:grouping val="clustered"/>
        <c:varyColors val="0"/>
        <c:ser>
          <c:idx val="0"/>
          <c:order val="0"/>
          <c:tx>
            <c:strRef>
              <c:f>[工作簿1]Sheet1!$B$1</c:f>
              <c:strCache>
                <c:ptCount val="1"/>
                <c:pt idx="0">
                  <c:v>全国电子商务交易额（万亿元）</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700" b="0"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[工作簿1]Sheet1!$A$2:$A$13</c:f>
              <c:numCache>
                <c:formatCode>@</c:formatCode>
                <c:ptCount val="12"/>
                <c:pt idx="0" c:formatCode="@">
                  <c:v>2011</c:v>
                </c:pt>
                <c:pt idx="1" c:formatCode="@">
                  <c:v>2012</c:v>
                </c:pt>
                <c:pt idx="2" c:formatCode="@">
                  <c:v>2013</c:v>
                </c:pt>
                <c:pt idx="3" c:formatCode="@">
                  <c:v>2014</c:v>
                </c:pt>
                <c:pt idx="4" c:formatCode="@">
                  <c:v>2015</c:v>
                </c:pt>
                <c:pt idx="5" c:formatCode="@">
                  <c:v>2016</c:v>
                </c:pt>
                <c:pt idx="6" c:formatCode="@">
                  <c:v>2017</c:v>
                </c:pt>
                <c:pt idx="7" c:formatCode="@">
                  <c:v>2018</c:v>
                </c:pt>
                <c:pt idx="8" c:formatCode="@">
                  <c:v>2019</c:v>
                </c:pt>
                <c:pt idx="9" c:formatCode="@">
                  <c:v>2020</c:v>
                </c:pt>
                <c:pt idx="10" c:formatCode="@">
                  <c:v>2021</c:v>
                </c:pt>
                <c:pt idx="11" c:formatCode="@">
                  <c:v>2022</c:v>
                </c:pt>
              </c:numCache>
            </c:numRef>
          </c:cat>
          <c:val>
            <c:numRef>
              <c:f>[工作簿1]Sheet1!$B$2:$B$13</c:f>
              <c:numCache>
                <c:formatCode>General</c:formatCode>
                <c:ptCount val="12"/>
                <c:pt idx="0">
                  <c:v>6.09</c:v>
                </c:pt>
                <c:pt idx="1">
                  <c:v>8.11</c:v>
                </c:pt>
                <c:pt idx="2">
                  <c:v>10.4</c:v>
                </c:pt>
                <c:pt idx="3">
                  <c:v>16.39</c:v>
                </c:pt>
                <c:pt idx="4">
                  <c:v>21.79</c:v>
                </c:pt>
                <c:pt idx="5">
                  <c:v>26.1</c:v>
                </c:pt>
                <c:pt idx="6">
                  <c:v>29.16</c:v>
                </c:pt>
                <c:pt idx="7">
                  <c:v>31.63</c:v>
                </c:pt>
                <c:pt idx="8">
                  <c:v>34.81</c:v>
                </c:pt>
                <c:pt idx="9">
                  <c:v>37.21</c:v>
                </c:pt>
                <c:pt idx="10">
                  <c:v>42.3</c:v>
                </c:pt>
                <c:pt idx="11">
                  <c:v>43.83</c:v>
                </c:pt>
              </c:numCache>
            </c:numRef>
          </c:val>
        </c:ser>
        <c:dLbls>
          <c:showLegendKey val="0"/>
          <c:showVal val="1"/>
          <c:showCatName val="0"/>
          <c:showSerName val="0"/>
          <c:showPercent val="0"/>
          <c:showBubbleSize val="0"/>
        </c:dLbls>
        <c:gapWidth val="219"/>
        <c:overlap val="-27"/>
        <c:axId val="864770354"/>
        <c:axId val="602588323"/>
      </c:barChart>
      <c:lineChart>
        <c:grouping val="standard"/>
        <c:varyColors val="0"/>
        <c:ser>
          <c:idx val="1"/>
          <c:order val="1"/>
          <c:tx>
            <c:strRef>
              <c:f>[工作簿1]Sheet1!$C$1</c:f>
              <c:strCache>
                <c:ptCount val="1"/>
                <c:pt idx="0">
                  <c:v>同比增长率（%）</c:v>
                </c:pt>
              </c:strCache>
            </c:strRef>
          </c:tx>
          <c:spPr>
            <a:ln w="28575" cap="rnd">
              <a:solidFill>
                <a:schemeClr val="accent2"/>
              </a:solidFill>
              <a:round/>
            </a:ln>
            <a:effectLst/>
          </c:spPr>
          <c:marker>
            <c:symbol val="none"/>
          </c:marker>
          <c:dLbls>
            <c:spPr>
              <a:noFill/>
              <a:ln>
                <a:noFill/>
              </a:ln>
              <a:effectLst/>
            </c:spPr>
            <c:txPr>
              <a:bodyPr rot="0" spcFirstLastPara="0" vertOverflow="ellipsis" vert="horz" wrap="square" lIns="38100" tIns="19050" rIns="38100" bIns="19050" anchor="ctr" anchorCtr="1"/>
              <a:lstStyle/>
              <a:p>
                <a:pPr>
                  <a:defRPr lang="zh-CN" sz="700" b="0"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[工作簿1]Sheet1!$A$2:$A$13</c:f>
              <c:numCache>
                <c:formatCode>@</c:formatCode>
                <c:ptCount val="12"/>
                <c:pt idx="0" c:formatCode="@">
                  <c:v>2011</c:v>
                </c:pt>
                <c:pt idx="1" c:formatCode="@">
                  <c:v>2012</c:v>
                </c:pt>
                <c:pt idx="2" c:formatCode="@">
                  <c:v>2013</c:v>
                </c:pt>
                <c:pt idx="3" c:formatCode="@">
                  <c:v>2014</c:v>
                </c:pt>
                <c:pt idx="4" c:formatCode="@">
                  <c:v>2015</c:v>
                </c:pt>
                <c:pt idx="5" c:formatCode="@">
                  <c:v>2016</c:v>
                </c:pt>
                <c:pt idx="6" c:formatCode="@">
                  <c:v>2017</c:v>
                </c:pt>
                <c:pt idx="7" c:formatCode="@">
                  <c:v>2018</c:v>
                </c:pt>
                <c:pt idx="8" c:formatCode="@">
                  <c:v>2019</c:v>
                </c:pt>
                <c:pt idx="9" c:formatCode="@">
                  <c:v>2020</c:v>
                </c:pt>
                <c:pt idx="10" c:formatCode="@">
                  <c:v>2021</c:v>
                </c:pt>
                <c:pt idx="11" c:formatCode="@">
                  <c:v>2022</c:v>
                </c:pt>
              </c:numCache>
            </c:numRef>
          </c:cat>
          <c:val>
            <c:numRef>
              <c:f>[工作簿1]Sheet1!$C$2:$C$13</c:f>
              <c:numCache>
                <c:formatCode>0.00%</c:formatCode>
                <c:ptCount val="12"/>
                <c:pt idx="0">
                  <c:v>0.338</c:v>
                </c:pt>
                <c:pt idx="1">
                  <c:v>0.332</c:v>
                </c:pt>
                <c:pt idx="2">
                  <c:v>0.282</c:v>
                </c:pt>
                <c:pt idx="3">
                  <c:v>0.576</c:v>
                </c:pt>
                <c:pt idx="4">
                  <c:v>0.329</c:v>
                </c:pt>
                <c:pt idx="5">
                  <c:v>0.198</c:v>
                </c:pt>
                <c:pt idx="6">
                  <c:v>0.117</c:v>
                </c:pt>
                <c:pt idx="7">
                  <c:v>0.085</c:v>
                </c:pt>
                <c:pt idx="8">
                  <c:v>0.067</c:v>
                </c:pt>
                <c:pt idx="9">
                  <c:v>0.045</c:v>
                </c:pt>
                <c:pt idx="10">
                  <c:v>0.196</c:v>
                </c:pt>
                <c:pt idx="11">
                  <c:v>0.035</c:v>
                </c:pt>
              </c:numCache>
            </c:numRef>
          </c:val>
          <c:smooth val="0"/>
        </c:ser>
        <c:dLbls>
          <c:showLegendKey val="0"/>
          <c:showVal val="1"/>
          <c:showCatName val="0"/>
          <c:showSerName val="0"/>
          <c:showPercent val="0"/>
          <c:showBubbleSize val="0"/>
        </c:dLbls>
        <c:marker val="0"/>
        <c:smooth val="0"/>
        <c:axId val="85433022"/>
        <c:axId val="797798648"/>
      </c:lineChart>
      <c:catAx>
        <c:axId val="86477035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602588323"/>
        <c:crosses val="autoZero"/>
        <c:auto val="1"/>
        <c:lblAlgn val="ctr"/>
        <c:lblOffset val="100"/>
        <c:noMultiLvlLbl val="0"/>
      </c:catAx>
      <c:valAx>
        <c:axId val="6025883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864770354"/>
        <c:crosses val="autoZero"/>
        <c:crossBetween val="between"/>
      </c:valAx>
      <c:catAx>
        <c:axId val="85433022"/>
        <c:scaling>
          <c:orientation val="minMax"/>
        </c:scaling>
        <c:delete val="1"/>
        <c:axPos val="b"/>
        <c:majorTickMark val="out"/>
        <c:minorTickMark val="none"/>
        <c:tickLblPos val="nextTo"/>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797798648"/>
        <c:crosses val="autoZero"/>
        <c:auto val="1"/>
        <c:lblAlgn val="ctr"/>
        <c:lblOffset val="100"/>
        <c:noMultiLvlLbl val="0"/>
      </c:catAx>
      <c:valAx>
        <c:axId val="797798648"/>
        <c:scaling>
          <c:orientation val="minMax"/>
        </c:scaling>
        <c:delete val="0"/>
        <c:axPos val="r"/>
        <c:numFmt formatCode="0.00%" sourceLinked="1"/>
        <c:majorTickMark val="out"/>
        <c:minorTickMark val="none"/>
        <c:tickLblPos val="nextTo"/>
        <c:spPr>
          <a:noFill/>
          <a:ln>
            <a:noFill/>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85433022"/>
        <c:crosses val="max"/>
        <c:crossBetween val="between"/>
      </c:valAx>
      <c:spPr>
        <a:noFill/>
        <a:ln>
          <a:noFill/>
        </a:ln>
        <a:effectLst/>
      </c:spPr>
    </c:plotArea>
    <c:legend>
      <c:legendPos val="b"/>
      <c:legendEntry>
        <c:idx val="0"/>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legendEntry>
      <c:legendEntry>
        <c:idx val="1"/>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legendEntry>
      <c:layout/>
      <c:overlay val="0"/>
      <c:spPr>
        <a:noFill/>
        <a:ln>
          <a:noFill/>
        </a:ln>
        <a:effectLst/>
      </c:spPr>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700">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0" vertOverflow="ellipsis" vert="horz" wrap="square" anchor="ctr" anchorCtr="1"/>
          <a:lstStyle/>
          <a:p>
            <a:pPr defTabSz="914400">
              <a:defRPr lang="zh-CN" sz="840" b="0" i="0" u="none" strike="noStrike" kern="1200" spc="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r>
              <a:rPr lang="en-US" altLang="zh-CN" sz="840">
                <a:latin typeface="微软雅黑" panose="020B0503020204020204" charset="-122"/>
                <a:ea typeface="微软雅黑" panose="020B0503020204020204" charset="-122"/>
                <a:cs typeface="微软雅黑" panose="020B0503020204020204" charset="-122"/>
                <a:sym typeface="微软雅黑" panose="020B0503020204020204" charset="-122"/>
              </a:rPr>
              <a:t>2011-2022</a:t>
            </a:r>
            <a:r>
              <a:rPr altLang="en-US" sz="840">
                <a:latin typeface="微软雅黑" panose="020B0503020204020204" charset="-122"/>
                <a:ea typeface="微软雅黑" panose="020B0503020204020204" charset="-122"/>
                <a:cs typeface="微软雅黑" panose="020B0503020204020204" charset="-122"/>
                <a:sym typeface="微软雅黑" panose="020B0503020204020204" charset="-122"/>
              </a:rPr>
              <a:t>年全国网上零售额</a:t>
            </a:r>
            <a:endParaRPr lang="en-US" altLang="zh-CN" sz="840">
              <a:latin typeface="微软雅黑" panose="020B0503020204020204" charset="-122"/>
              <a:ea typeface="微软雅黑" panose="020B0503020204020204" charset="-122"/>
              <a:cs typeface="微软雅黑" panose="020B0503020204020204" charset="-122"/>
              <a:sym typeface="微软雅黑" panose="020B0503020204020204" charset="-122"/>
            </a:endParaRPr>
          </a:p>
        </c:rich>
      </c:tx>
      <c:layout/>
      <c:overlay val="0"/>
      <c:spPr>
        <a:noFill/>
        <a:ln>
          <a:noFill/>
        </a:ln>
        <a:effectLst/>
      </c:spPr>
    </c:title>
    <c:autoTitleDeleted val="0"/>
    <c:plotArea>
      <c:layout/>
      <c:barChart>
        <c:barDir val="col"/>
        <c:grouping val="clustered"/>
        <c:varyColors val="0"/>
        <c:ser>
          <c:idx val="0"/>
          <c:order val="0"/>
          <c:tx>
            <c:strRef>
              <c:f>[工作簿1]Sheet1!$B$1</c:f>
              <c:strCache>
                <c:ptCount val="1"/>
                <c:pt idx="0">
                  <c:v>全国网上零售额（万亿元）</c:v>
                </c:pt>
              </c:strCache>
            </c:strRef>
          </c:tx>
          <c:spPr>
            <a:solidFill>
              <a:schemeClr val="accent1"/>
            </a:solidFill>
            <a:ln>
              <a:noFill/>
            </a:ln>
            <a:effectLst/>
          </c:spPr>
          <c:invertIfNegative val="0"/>
          <c:dLbls>
            <c:spPr>
              <a:noFill/>
              <a:ln>
                <a:noFill/>
              </a:ln>
              <a:effectLst/>
            </c:spPr>
            <c:txPr>
              <a:bodyPr rot="0" spcFirstLastPara="0" vertOverflow="ellipsis" vert="horz" wrap="square" lIns="38100" tIns="19050" rIns="38100" bIns="19050" anchor="ctr" anchorCtr="1"/>
              <a:lstStyle/>
              <a:p>
                <a:pPr>
                  <a:defRPr lang="zh-CN" sz="700" b="0"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outEnd"/>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[工作簿1]Sheet1!$A$2:$A$13</c:f>
              <c:numCache>
                <c:formatCode>@</c:formatCode>
                <c:ptCount val="12"/>
                <c:pt idx="0" c:formatCode="@">
                  <c:v>2011</c:v>
                </c:pt>
                <c:pt idx="1" c:formatCode="@">
                  <c:v>2012</c:v>
                </c:pt>
                <c:pt idx="2" c:formatCode="@">
                  <c:v>2013</c:v>
                </c:pt>
                <c:pt idx="3" c:formatCode="@">
                  <c:v>2014</c:v>
                </c:pt>
                <c:pt idx="4" c:formatCode="@">
                  <c:v>2015</c:v>
                </c:pt>
                <c:pt idx="5" c:formatCode="@">
                  <c:v>2016</c:v>
                </c:pt>
                <c:pt idx="6" c:formatCode="@">
                  <c:v>2017</c:v>
                </c:pt>
                <c:pt idx="7" c:formatCode="@">
                  <c:v>2018</c:v>
                </c:pt>
                <c:pt idx="8" c:formatCode="@">
                  <c:v>2019</c:v>
                </c:pt>
                <c:pt idx="9" c:formatCode="@">
                  <c:v>2020</c:v>
                </c:pt>
                <c:pt idx="10" c:formatCode="@">
                  <c:v>2021</c:v>
                </c:pt>
                <c:pt idx="11" c:formatCode="@">
                  <c:v>2022</c:v>
                </c:pt>
              </c:numCache>
            </c:numRef>
          </c:cat>
          <c:val>
            <c:numRef>
              <c:f>[工作簿1]Sheet1!$B$2:$B$13</c:f>
              <c:numCache>
                <c:formatCode>General</c:formatCode>
                <c:ptCount val="12"/>
                <c:pt idx="0">
                  <c:v>0.78</c:v>
                </c:pt>
                <c:pt idx="1">
                  <c:v>1.31</c:v>
                </c:pt>
                <c:pt idx="2">
                  <c:v>1.85</c:v>
                </c:pt>
                <c:pt idx="3">
                  <c:v>2.79</c:v>
                </c:pt>
                <c:pt idx="4">
                  <c:v>3.88</c:v>
                </c:pt>
                <c:pt idx="5">
                  <c:v>5.16</c:v>
                </c:pt>
                <c:pt idx="6">
                  <c:v>7.18</c:v>
                </c:pt>
                <c:pt idx="7">
                  <c:v>9.01</c:v>
                </c:pt>
                <c:pt idx="8">
                  <c:v>10.63</c:v>
                </c:pt>
                <c:pt idx="9">
                  <c:v>11.76</c:v>
                </c:pt>
                <c:pt idx="10">
                  <c:v>13.09</c:v>
                </c:pt>
                <c:pt idx="11">
                  <c:v>13.79</c:v>
                </c:pt>
              </c:numCache>
            </c:numRef>
          </c:val>
        </c:ser>
        <c:dLbls>
          <c:showLegendKey val="0"/>
          <c:showVal val="1"/>
          <c:showCatName val="0"/>
          <c:showSerName val="0"/>
          <c:showPercent val="0"/>
          <c:showBubbleSize val="0"/>
        </c:dLbls>
        <c:gapWidth val="219"/>
        <c:overlap val="-27"/>
        <c:axId val="864770354"/>
        <c:axId val="602588323"/>
      </c:barChart>
      <c:lineChart>
        <c:grouping val="standard"/>
        <c:varyColors val="0"/>
        <c:ser>
          <c:idx val="1"/>
          <c:order val="1"/>
          <c:tx>
            <c:strRef>
              <c:f>[工作簿1]Sheet1!$C$1</c:f>
              <c:strCache>
                <c:ptCount val="1"/>
                <c:pt idx="0">
                  <c:v>同比增长率（%）</c:v>
                </c:pt>
              </c:strCache>
            </c:strRef>
          </c:tx>
          <c:spPr>
            <a:ln w="28575" cap="rnd">
              <a:solidFill>
                <a:schemeClr val="accent2"/>
              </a:solidFill>
              <a:round/>
            </a:ln>
            <a:effectLst/>
          </c:spPr>
          <c:marker>
            <c:symbol val="none"/>
          </c:marker>
          <c:dLbls>
            <c:spPr>
              <a:noFill/>
              <a:ln>
                <a:noFill/>
              </a:ln>
              <a:effectLst/>
            </c:spPr>
            <c:txPr>
              <a:bodyPr rot="0" spcFirstLastPara="0" vertOverflow="ellipsis" vert="horz" wrap="square" lIns="38100" tIns="19050" rIns="38100" bIns="19050" anchor="ctr" anchorCtr="1"/>
              <a:lstStyle/>
              <a:p>
                <a:pPr>
                  <a:defRPr lang="zh-CN" sz="700" b="0" i="0" u="none" strike="noStrike" kern="1200" baseline="0">
                    <a:solidFill>
                      <a:schemeClr val="tx1">
                        <a:lumMod val="75000"/>
                        <a:lumOff val="2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dLblPos val="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[工作簿1]Sheet1!$A$2:$A$13</c:f>
              <c:numCache>
                <c:formatCode>@</c:formatCode>
                <c:ptCount val="12"/>
                <c:pt idx="0" c:formatCode="@">
                  <c:v>2011</c:v>
                </c:pt>
                <c:pt idx="1" c:formatCode="@">
                  <c:v>2012</c:v>
                </c:pt>
                <c:pt idx="2" c:formatCode="@">
                  <c:v>2013</c:v>
                </c:pt>
                <c:pt idx="3" c:formatCode="@">
                  <c:v>2014</c:v>
                </c:pt>
                <c:pt idx="4" c:formatCode="@">
                  <c:v>2015</c:v>
                </c:pt>
                <c:pt idx="5" c:formatCode="@">
                  <c:v>2016</c:v>
                </c:pt>
                <c:pt idx="6" c:formatCode="@">
                  <c:v>2017</c:v>
                </c:pt>
                <c:pt idx="7" c:formatCode="@">
                  <c:v>2018</c:v>
                </c:pt>
                <c:pt idx="8" c:formatCode="@">
                  <c:v>2019</c:v>
                </c:pt>
                <c:pt idx="9" c:formatCode="@">
                  <c:v>2020</c:v>
                </c:pt>
                <c:pt idx="10" c:formatCode="@">
                  <c:v>2021</c:v>
                </c:pt>
                <c:pt idx="11" c:formatCode="@">
                  <c:v>2022</c:v>
                </c:pt>
              </c:numCache>
            </c:numRef>
          </c:cat>
          <c:val>
            <c:numRef>
              <c:f>[工作簿1]Sheet1!$C$2:$C$13</c:f>
              <c:numCache>
                <c:formatCode>0.00%</c:formatCode>
                <c:ptCount val="12"/>
                <c:pt idx="0">
                  <c:v>0.5375</c:v>
                </c:pt>
                <c:pt idx="1">
                  <c:v>0.675</c:v>
                </c:pt>
                <c:pt idx="2">
                  <c:v>0.412</c:v>
                </c:pt>
                <c:pt idx="3">
                  <c:v>0.497</c:v>
                </c:pt>
                <c:pt idx="4">
                  <c:v>0.333</c:v>
                </c:pt>
                <c:pt idx="5">
                  <c:v>0.262</c:v>
                </c:pt>
                <c:pt idx="6">
                  <c:v>0.322</c:v>
                </c:pt>
                <c:pt idx="7">
                  <c:v>0.239</c:v>
                </c:pt>
                <c:pt idx="8">
                  <c:v>0.165</c:v>
                </c:pt>
                <c:pt idx="9">
                  <c:v>0.109</c:v>
                </c:pt>
                <c:pt idx="10">
                  <c:v>0.141</c:v>
                </c:pt>
                <c:pt idx="11">
                  <c:v>0.04</c:v>
                </c:pt>
              </c:numCache>
            </c:numRef>
          </c:val>
          <c:smooth val="0"/>
        </c:ser>
        <c:dLbls>
          <c:showLegendKey val="0"/>
          <c:showVal val="1"/>
          <c:showCatName val="0"/>
          <c:showSerName val="0"/>
          <c:showPercent val="0"/>
          <c:showBubbleSize val="0"/>
        </c:dLbls>
        <c:marker val="0"/>
        <c:smooth val="0"/>
        <c:axId val="85433022"/>
        <c:axId val="797798648"/>
      </c:lineChart>
      <c:catAx>
        <c:axId val="864770354"/>
        <c:scaling>
          <c:orientation val="minMax"/>
        </c:scaling>
        <c:delete val="0"/>
        <c:axPos val="b"/>
        <c:majorTickMark val="none"/>
        <c:minorTickMark val="none"/>
        <c:tickLblPos val="nextTo"/>
        <c:spPr>
          <a:noFill/>
          <a:ln w="9525" cap="flat" cmpd="sng" algn="ctr">
            <a:solidFill>
              <a:schemeClr val="tx1">
                <a:lumMod val="15000"/>
                <a:lumOff val="85000"/>
              </a:schemeClr>
            </a:solidFill>
            <a:round/>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602588323"/>
        <c:crosses val="autoZero"/>
        <c:auto val="1"/>
        <c:lblAlgn val="ctr"/>
        <c:lblOffset val="100"/>
        <c:noMultiLvlLbl val="0"/>
      </c:catAx>
      <c:valAx>
        <c:axId val="60258832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864770354"/>
        <c:crosses val="autoZero"/>
        <c:crossBetween val="between"/>
      </c:valAx>
      <c:catAx>
        <c:axId val="85433022"/>
        <c:scaling>
          <c:orientation val="minMax"/>
        </c:scaling>
        <c:delete val="1"/>
        <c:axPos val="b"/>
        <c:majorTickMark val="out"/>
        <c:minorTickMark val="none"/>
        <c:tickLblPos val="nextTo"/>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797798648"/>
        <c:crosses val="autoZero"/>
        <c:auto val="1"/>
        <c:lblAlgn val="ctr"/>
        <c:lblOffset val="100"/>
        <c:noMultiLvlLbl val="0"/>
      </c:catAx>
      <c:valAx>
        <c:axId val="797798648"/>
        <c:scaling>
          <c:orientation val="minMax"/>
        </c:scaling>
        <c:delete val="0"/>
        <c:axPos val="r"/>
        <c:numFmt formatCode="0.00%" sourceLinked="1"/>
        <c:majorTickMark val="out"/>
        <c:minorTickMark val="none"/>
        <c:tickLblPos val="nextTo"/>
        <c:spPr>
          <a:noFill/>
          <a:ln>
            <a:noFill/>
          </a:ln>
          <a:effectLst/>
        </c:spPr>
        <c:txPr>
          <a:bodyPr rot="-6000000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crossAx val="85433022"/>
        <c:crosses val="max"/>
        <c:crossBetween val="between"/>
      </c:valAx>
      <c:spPr>
        <a:noFill/>
        <a:ln>
          <a:noFill/>
        </a:ln>
        <a:effectLst/>
      </c:spPr>
    </c:plotArea>
    <c:legend>
      <c:legendPos val="b"/>
      <c:legendEntry>
        <c:idx val="0"/>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legendEntry>
      <c:legendEntry>
        <c:idx val="1"/>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legendEntry>
      <c:layout/>
      <c:overlay val="0"/>
      <c:spPr>
        <a:noFill/>
        <a:ln>
          <a:noFill/>
        </a:ln>
        <a:effectLst/>
      </c:spPr>
      <c:txPr>
        <a:bodyPr rot="0" spcFirstLastPara="0" vertOverflow="ellipsis" vert="horz" wrap="square" anchor="ctr" anchorCtr="1"/>
        <a:lstStyle/>
        <a:p>
          <a:pPr>
            <a:defRPr lang="zh-CN" sz="700" b="0" i="0" u="none" strike="noStrike" kern="1200" baseline="0">
              <a:solidFill>
                <a:schemeClr val="tx1">
                  <a:lumMod val="65000"/>
                  <a:lumOff val="35000"/>
                </a:schemeClr>
              </a:solidFill>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lang="zh-CN" sz="700">
          <a:latin typeface="微软雅黑" panose="020B0503020204020204" charset="-122"/>
          <a:ea typeface="微软雅黑" panose="020B0503020204020204" charset="-122"/>
          <a:cs typeface="微软雅黑" panose="020B0503020204020204" charset="-122"/>
          <a:sym typeface="微软雅黑" panose="020B0503020204020204" charset="-122"/>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5F2C59C-FA75-1045-92DA-D3930F5EE2DF}"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E95D54-5D9D-D342-8F74-A78D7D6503E8}"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zh-CN" altLang="en-US" dirty="0"/>
              <a:t>各位同事好，我是晓轩，本次要给大家分享的是今年</a:t>
            </a:r>
            <a:r>
              <a:rPr lang="en-US" altLang="zh-CN" dirty="0"/>
              <a:t>5</a:t>
            </a:r>
            <a:r>
              <a:rPr lang="zh-CN" altLang="en-US" dirty="0"/>
              <a:t>月新出的一门课：电商大数据分析的教学方案</a:t>
            </a:r>
            <a:endParaRPr lang="zh-CN" altLang="en-US" dirty="0"/>
          </a:p>
        </p:txBody>
      </p:sp>
      <p:sp>
        <p:nvSpPr>
          <p:cNvPr id="4" name="Slide Number Placeholder 3"/>
          <p:cNvSpPr>
            <a:spLocks noGrp="1"/>
          </p:cNvSpPr>
          <p:nvPr>
            <p:ph type="sldNum" sz="quarter" idx="10"/>
          </p:nvPr>
        </p:nvSpPr>
        <p:spPr/>
        <p:txBody>
          <a:bodyPr/>
          <a:lstStyle/>
          <a:p>
            <a:fld id="{BD7B0E1F-4EC3-CD47-9A99-59421DE59B0D}" type="slidenum">
              <a:rPr lang="en-US" smtClean="0"/>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en-US" altLang="zh-CN"/>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sym typeface="+mn-ea"/>
              </a:rPr>
              <a:t>电商大数据课程具有以下六大优点：</a:t>
            </a:r>
            <a:endParaRPr lang="zh-CN" altLang="en-US"/>
          </a:p>
          <a:p>
            <a:endParaRPr lang="zh-CN" altLang="en-US"/>
          </a:p>
          <a:p>
            <a:r>
              <a:rPr lang="zh-CN" altLang="en-US">
                <a:sym typeface="+mn-ea"/>
              </a:rPr>
              <a:t>1. 提供完整的经营数据：课程提供了女装店铺的完整经营数据，这为学生提供了真实的商业场景，使他们可以基于实际数据进行分析和学习。</a:t>
            </a:r>
            <a:endParaRPr lang="zh-CN" altLang="en-US"/>
          </a:p>
          <a:p>
            <a:endParaRPr lang="zh-CN" altLang="en-US"/>
          </a:p>
          <a:p>
            <a:r>
              <a:rPr lang="zh-CN" altLang="en-US">
                <a:sym typeface="+mn-ea"/>
              </a:rPr>
              <a:t>2. 涵盖电商常见指标体系：课程内容包括电商常见指标体系，提供八大主题分析：课程涵盖了八大主题分析，这帮助学生全面了解电商经营的各个方面。</a:t>
            </a:r>
            <a:endParaRPr lang="zh-CN" altLang="en-US"/>
          </a:p>
          <a:p>
            <a:endParaRPr lang="zh-CN" altLang="en-US"/>
          </a:p>
          <a:p>
            <a:r>
              <a:rPr lang="zh-CN" altLang="en-US">
                <a:sym typeface="+mn-ea"/>
              </a:rPr>
              <a:t>4. 教师授课选择性多：提供的指标丰富，教师可以根据学生的需求和学习进度，选择性地进行授课。这种灵活性使得教学更加适应不同层次的学生，提高了教学效果。</a:t>
            </a:r>
            <a:endParaRPr lang="zh-CN" altLang="en-US"/>
          </a:p>
          <a:p>
            <a:endParaRPr lang="zh-CN" altLang="en-US"/>
          </a:p>
          <a:p>
            <a:r>
              <a:rPr lang="zh-CN" altLang="en-US">
                <a:sym typeface="+mn-ea"/>
              </a:rPr>
              <a:t>5. 包含电商风控内容：课程涵盖了电商风控内容，这对于学生来说非常重要。他们将学习如何识别和管理电商交易中的潜在风险，并采取相应的措施来保护企业利益。</a:t>
            </a:r>
            <a:endParaRPr lang="zh-CN" altLang="en-US"/>
          </a:p>
          <a:p>
            <a:endParaRPr lang="zh-CN" altLang="en-US"/>
          </a:p>
          <a:p>
            <a:r>
              <a:rPr lang="zh-CN" altLang="en-US">
                <a:sym typeface="+mn-ea"/>
              </a:rPr>
              <a:t>6. 丰富的教学资源和易于授课：课程提供了丰富完善的教学资源，搭配企业级可视化分析平台辅助教学。同时，教师易于授课，这有助于教学过程的顺利进行。</a:t>
            </a:r>
            <a:endParaRPr lang="zh-CN" altLang="en-US"/>
          </a:p>
          <a:p>
            <a:endParaRPr lang="zh-CN" altLang="en-US"/>
          </a:p>
          <a:p>
            <a:r>
              <a:rPr lang="zh-CN" altLang="en-US">
                <a:sym typeface="+mn-ea"/>
              </a:rPr>
              <a:t>总的来说，电商大数据课程通过提供完整的经营数据、涵盖常见指标体系、多样化的主题分析、风控内容以及丰富的教学资源和易于授课的特点，为学生提供了一个全面学习电商大数据分析的机会，帮助他们掌握相关技能并应用于实际情境中。</a:t>
            </a:r>
            <a:endParaRPr lang="zh-CN" altLang="en-US"/>
          </a:p>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以上就是针对电商大数据分析课程的整体介绍，感谢大家的聆听。</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首先是课程的开发背景</a:t>
            </a: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304800" algn="l" fontAlgn="auto">
              <a:lnSpc>
                <a:spcPct val="150000"/>
              </a:lnSpc>
              <a:buClrTx/>
              <a:buSzTx/>
              <a:buFont typeface="+mj-ea"/>
              <a:buNone/>
              <a:extLst>
                <a:ext uri="{35155182-B16C-46BC-9424-99874614C6A1}">
                  <wpsdc:indentchars xmlns:wpsdc="http://www.wps.cn/officeDocument/2017/drawingmlCustomData" val="200" checksum="1077528236"/>
                </a:ext>
              </a:extLst>
            </a:pPr>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pPr indent="304800" algn="l" fontAlgn="auto">
              <a:lnSpc>
                <a:spcPct val="150000"/>
              </a:lnSpc>
              <a:buClrTx/>
              <a:buSzTx/>
              <a:buFont typeface="+mj-ea"/>
              <a:buNone/>
              <a:extLst>
                <a:ext uri="{35155182-B16C-46BC-9424-99874614C6A1}">
                  <wpsdc:indentchars xmlns:wpsdc="http://www.wps.cn/officeDocument/2017/drawingmlCustomData" val="200" checksum="1077528236"/>
                </a:ext>
              </a:extLst>
            </a:pPr>
            <a:endParaRPr lang="zh-CN" altLang="en-US" dirty="0">
              <a:latin typeface="微软雅黑" panose="020B0503020204020204" charset="-122"/>
              <a:ea typeface="微软雅黑" panose="020B0503020204020204" charset="-122"/>
              <a:sym typeface="+mn-ea"/>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rgbClr val="1771EB"/>
        </a:solidFill>
        <a:effectLst/>
      </p:bgPr>
    </p:bg>
    <p:spTree>
      <p:nvGrpSpPr>
        <p:cNvPr id="1" name=""/>
        <p:cNvGrpSpPr/>
        <p:nvPr/>
      </p:nvGrpSpPr>
      <p:grpSpPr>
        <a:xfrm>
          <a:off x="0" y="0"/>
          <a:ext cx="0" cy="0"/>
          <a:chOff x="0" y="0"/>
          <a:chExt cx="0" cy="0"/>
        </a:xfrm>
      </p:grpSpPr>
      <p:sp>
        <p:nvSpPr>
          <p:cNvPr id="8" name="文本框 16"/>
          <p:cNvSpPr txBox="1"/>
          <p:nvPr userDrawn="1"/>
        </p:nvSpPr>
        <p:spPr>
          <a:xfrm>
            <a:off x="2512373" y="4840417"/>
            <a:ext cx="1219200"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defPPr>
              <a:defRPr lang="en-US"/>
            </a:defPPr>
            <a:lvl1pPr algn="r" eaLnBrk="0" hangingPunct="0">
              <a:spcBef>
                <a:spcPct val="50000"/>
              </a:spcBef>
              <a:defRPr kumimoji="0" sz="800">
                <a:solidFill>
                  <a:srgbClr val="837A80"/>
                </a:solidFill>
                <a:latin typeface="Verdana" panose="020B0604030504040204" charset="0"/>
                <a:ea typeface="宋体" panose="02010600030101010101" pitchFamily="2" charset="-122"/>
                <a:cs typeface="MS PGothic" panose="020B0600070205080204" charset="-128"/>
              </a:defRPr>
            </a:lvl1pPr>
            <a:lvl2pPr marL="742950" indent="-285750" eaLnBrk="0" hangingPunct="0">
              <a:defRPr kumimoji="1" sz="2400">
                <a:latin typeface="宋体" panose="02010600030101010101" pitchFamily="2" charset="-122"/>
                <a:ea typeface="宋体" panose="02010600030101010101" pitchFamily="2" charset="-122"/>
              </a:defRPr>
            </a:lvl2pPr>
            <a:lvl3pPr marL="1143000" indent="-228600" eaLnBrk="0" hangingPunct="0">
              <a:defRPr kumimoji="1" sz="2400">
                <a:latin typeface="宋体" panose="02010600030101010101" pitchFamily="2" charset="-122"/>
                <a:ea typeface="宋体" panose="02010600030101010101" pitchFamily="2" charset="-122"/>
              </a:defRPr>
            </a:lvl3pPr>
            <a:lvl4pPr marL="1600200" indent="-228600" eaLnBrk="0" hangingPunct="0">
              <a:defRPr kumimoji="1" sz="2400">
                <a:latin typeface="宋体" panose="02010600030101010101" pitchFamily="2" charset="-122"/>
                <a:ea typeface="宋体" panose="02010600030101010101" pitchFamily="2" charset="-122"/>
              </a:defRPr>
            </a:lvl4pPr>
            <a:lvl5pPr marL="2057400" indent="-228600" eaLnBrk="0" hangingPunct="0">
              <a:defRPr kumimoji="1" sz="2400">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latin typeface="宋体" panose="02010600030101010101" pitchFamily="2" charset="-122"/>
                <a:ea typeface="宋体" panose="02010600030101010101" pitchFamily="2" charset="-122"/>
              </a:defRPr>
            </a:lvl9pPr>
          </a:lstStyle>
          <a:p>
            <a:pPr defTabSz="609600"/>
            <a:r>
              <a:rPr lang="zh-CN" altLang="en-US" sz="700" b="0" i="0" kern="1200" spc="0" baseline="0" dirty="0">
                <a:solidFill>
                  <a:schemeClr val="bg1">
                    <a:alpha val="50000"/>
                  </a:schemeClr>
                </a:solidFill>
                <a:latin typeface="微软雅黑" panose="020B0503020204020204" charset="-122"/>
                <a:ea typeface="微软雅黑" panose="020B0503020204020204" charset="-122"/>
                <a:cs typeface="微软雅黑" panose="020B0503020204020204" charset="-122"/>
              </a:rPr>
              <a:t>④内部公开 请勿外传</a:t>
            </a:r>
            <a:endParaRPr lang="zh-CN" altLang="en-US" sz="700" b="0" i="0" kern="1200" spc="0" baseline="0" dirty="0">
              <a:solidFill>
                <a:schemeClr val="bg1">
                  <a:alpha val="50000"/>
                </a:schemeClr>
              </a:solidFill>
              <a:latin typeface="微软雅黑" panose="020B0503020204020204" charset="-122"/>
              <a:ea typeface="微软雅黑" panose="020B0503020204020204" charset="-122"/>
              <a:cs typeface="微软雅黑" panose="020B0503020204020204" charset="-122"/>
            </a:endParaRPr>
          </a:p>
        </p:txBody>
      </p:sp>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77006" y="2845073"/>
            <a:ext cx="4766994" cy="2298154"/>
          </a:xfrm>
          <a:prstGeom prst="rect">
            <a:avLst/>
          </a:prstGeom>
        </p:spPr>
      </p:pic>
      <p:grpSp>
        <p:nvGrpSpPr>
          <p:cNvPr id="13" name="组合 12"/>
          <p:cNvGrpSpPr/>
          <p:nvPr userDrawn="1"/>
        </p:nvGrpSpPr>
        <p:grpSpPr>
          <a:xfrm>
            <a:off x="370553" y="199560"/>
            <a:ext cx="1670443" cy="581025"/>
            <a:chOff x="2336065" y="324451"/>
            <a:chExt cx="1670443" cy="581025"/>
          </a:xfrm>
        </p:grpSpPr>
        <p:pic>
          <p:nvPicPr>
            <p:cNvPr id="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065" y="324451"/>
              <a:ext cx="390525" cy="58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 name="图片 14"/>
            <p:cNvPicPr/>
            <p:nvPr/>
          </p:nvPicPr>
          <p:blipFill rotWithShape="1">
            <a:blip r:embed="rId4">
              <a:extLst>
                <a:ext uri="{28A0092B-C50C-407E-A947-70E740481C1C}">
                  <a14:useLocalDpi xmlns:a14="http://schemas.microsoft.com/office/drawing/2010/main" val="0"/>
                </a:ext>
              </a:extLst>
            </a:blip>
            <a:srcRect l="19706" b="23347"/>
            <a:stretch>
              <a:fillRect/>
            </a:stretch>
          </p:blipFill>
          <p:spPr>
            <a:xfrm>
              <a:off x="2653990" y="346753"/>
              <a:ext cx="1352518" cy="433832"/>
            </a:xfrm>
            <a:prstGeom prst="rect">
              <a:avLst/>
            </a:prstGeom>
          </p:spPr>
        </p:pic>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rgbClr val="1771EA"/>
        </a:solidFill>
        <a:effectLst/>
      </p:bgPr>
    </p:bg>
    <p:spTree>
      <p:nvGrpSpPr>
        <p:cNvPr id="1" name=""/>
        <p:cNvGrpSpPr/>
        <p:nvPr/>
      </p:nvGrpSpPr>
      <p:grpSpPr>
        <a:xfrm>
          <a:off x="0" y="0"/>
          <a:ext cx="0" cy="0"/>
          <a:chOff x="0" y="0"/>
          <a:chExt cx="0" cy="0"/>
        </a:xfrm>
      </p:grpSpPr>
      <p:sp>
        <p:nvSpPr>
          <p:cNvPr id="7" name="Content Placeholder 5"/>
          <p:cNvSpPr>
            <a:spLocks noGrp="1"/>
          </p:cNvSpPr>
          <p:nvPr>
            <p:ph sz="quarter" idx="12"/>
          </p:nvPr>
        </p:nvSpPr>
        <p:spPr>
          <a:xfrm>
            <a:off x="443869" y="1079506"/>
            <a:ext cx="8404856" cy="3667649"/>
          </a:xfrm>
        </p:spPr>
        <p:txBody>
          <a:bodyPr/>
          <a:lstStyle>
            <a:lvl1pPr>
              <a:lnSpc>
                <a:spcPct val="150000"/>
              </a:lnSpc>
              <a:spcBef>
                <a:spcPts val="1000"/>
              </a:spcBef>
              <a:defRPr sz="1200" baseline="0">
                <a:solidFill>
                  <a:schemeClr val="bg1"/>
                </a:solidFill>
                <a:latin typeface="微软雅黑" panose="020B0503020204020204" charset="-122"/>
                <a:ea typeface="微软雅黑" panose="020B0503020204020204" charset="-122"/>
                <a:cs typeface="微软雅黑" panose="020B0503020204020204" charset="-122"/>
              </a:defRPr>
            </a:lvl1pPr>
            <a:lvl2pPr marL="173355" indent="-119380">
              <a:lnSpc>
                <a:spcPct val="150000"/>
              </a:lnSpc>
              <a:defRPr sz="1200">
                <a:solidFill>
                  <a:schemeClr val="bg1"/>
                </a:solidFill>
                <a:latin typeface="微软雅黑" panose="020B0503020204020204" charset="-122"/>
                <a:ea typeface="微软雅黑" panose="020B0503020204020204" charset="-122"/>
                <a:cs typeface="微软雅黑" panose="020B0503020204020204" charset="-122"/>
              </a:defRPr>
            </a:lvl2pPr>
            <a:lvl3pPr marL="368300" indent="-154305">
              <a:lnSpc>
                <a:spcPct val="150000"/>
              </a:lnSpc>
              <a:defRPr sz="1200">
                <a:solidFill>
                  <a:schemeClr val="bg1"/>
                </a:solidFill>
                <a:latin typeface="微软雅黑" panose="020B0503020204020204" charset="-122"/>
                <a:ea typeface="微软雅黑" panose="020B0503020204020204" charset="-122"/>
                <a:cs typeface="微软雅黑" panose="020B0503020204020204" charset="-122"/>
              </a:defRPr>
            </a:lvl3pPr>
            <a:lvl4pPr marL="533400" indent="-123825">
              <a:lnSpc>
                <a:spcPct val="150000"/>
              </a:lnSpc>
              <a:defRPr sz="1200">
                <a:solidFill>
                  <a:schemeClr val="bg1"/>
                </a:solidFill>
                <a:latin typeface="微软雅黑" panose="020B0503020204020204" charset="-122"/>
                <a:ea typeface="微软雅黑" panose="020B0503020204020204" charset="-122"/>
                <a:cs typeface="微软雅黑" panose="020B0503020204020204" charset="-122"/>
              </a:defRPr>
            </a:lvl4pPr>
            <a:lvl5pPr marL="730250" indent="-160655">
              <a:lnSpc>
                <a:spcPct val="150000"/>
              </a:lnSpc>
              <a:defRPr sz="1200">
                <a:solidFill>
                  <a:schemeClr val="bg1"/>
                </a:solidFill>
                <a:latin typeface="微软雅黑" panose="020B0503020204020204" charset="-122"/>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2439" r="37297" b="-1"/>
          <a:stretch>
            <a:fillRect/>
          </a:stretch>
        </p:blipFill>
        <p:spPr>
          <a:xfrm>
            <a:off x="7826835" y="143934"/>
            <a:ext cx="1020303" cy="380554"/>
          </a:xfrm>
          <a:prstGeom prst="rect">
            <a:avLst/>
          </a:prstGeom>
        </p:spPr>
      </p:pic>
      <p:sp>
        <p:nvSpPr>
          <p:cNvPr id="6" name="Text Box 5"/>
          <p:cNvSpPr txBox="1">
            <a:spLocks noChangeArrowheads="1"/>
          </p:cNvSpPr>
          <p:nvPr userDrawn="1"/>
        </p:nvSpPr>
        <p:spPr bwMode="auto">
          <a:xfrm>
            <a:off x="8682438" y="4918883"/>
            <a:ext cx="461562" cy="126958"/>
          </a:xfrm>
          <a:prstGeom prst="rect">
            <a:avLst/>
          </a:prstGeom>
          <a:noFill/>
          <a:ln>
            <a:noFill/>
          </a:ln>
        </p:spPr>
        <p:txBody>
          <a:bodyPr wrap="square" lIns="0" tIns="0" rIns="0" bIns="0" anchor="ctr">
            <a:spAutoFit/>
          </a:bodyPr>
          <a:lstStyle>
            <a:lvl1pPr eaLnBrk="0" hangingPunct="0">
              <a:defRPr kumimoji="1" sz="24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742950" indent="-285750" eaLnBrk="0" hangingPunct="0">
              <a:defRPr kumimoji="1" sz="2400">
                <a:solidFill>
                  <a:schemeClr val="tx1"/>
                </a:solidFill>
                <a:latin typeface="宋体" panose="02010600030101010101" pitchFamily="2" charset="-122"/>
                <a:ea typeface="宋体" panose="02010600030101010101" pitchFamily="2" charset="-122"/>
              </a:defRPr>
            </a:lvl2pPr>
            <a:lvl3pPr marL="1143000" indent="-228600" eaLnBrk="0" hangingPunct="0">
              <a:defRPr kumimoji="1" sz="2400">
                <a:solidFill>
                  <a:schemeClr val="tx1"/>
                </a:solidFill>
                <a:latin typeface="宋体" panose="02010600030101010101" pitchFamily="2" charset="-122"/>
                <a:ea typeface="宋体" panose="02010600030101010101" pitchFamily="2" charset="-122"/>
              </a:defRPr>
            </a:lvl3pPr>
            <a:lvl4pPr marL="1600200" indent="-228600" eaLnBrk="0" hangingPunct="0">
              <a:defRPr kumimoji="1" sz="2400">
                <a:solidFill>
                  <a:schemeClr val="tx1"/>
                </a:solidFill>
                <a:latin typeface="宋体" panose="02010600030101010101" pitchFamily="2" charset="-122"/>
                <a:ea typeface="宋体" panose="02010600030101010101" pitchFamily="2" charset="-122"/>
              </a:defRPr>
            </a:lvl4pPr>
            <a:lvl5pPr marL="2057400" indent="-228600" eaLnBrk="0" hangingPunct="0">
              <a:defRPr kumimoji="1"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9pPr>
          </a:lstStyle>
          <a:p>
            <a:pPr defTabSz="308610" fontAlgn="base">
              <a:spcBef>
                <a:spcPct val="50000"/>
              </a:spcBef>
              <a:spcAft>
                <a:spcPct val="0"/>
              </a:spcAft>
              <a:defRPr/>
            </a:pPr>
            <a:fld id="{046AD7C7-DE3F-5E43-A3A8-CA80750AE375}" type="slidenum">
              <a:rPr kumimoji="0" lang="en-US" altLang="zh-CN" sz="825" b="0" kern="0" smtClean="0">
                <a:solidFill>
                  <a:schemeClr val="bg1"/>
                </a:solidFill>
                <a:latin typeface="Arial" panose="020B0604020202020204"/>
                <a:cs typeface="Arial" panose="020B0604020202020204"/>
                <a:sym typeface="Helvetica Neue"/>
              </a:rPr>
            </a:fld>
            <a:endParaRPr kumimoji="0" lang="en-US" altLang="zh-CN" sz="825" b="0" kern="0" dirty="0">
              <a:solidFill>
                <a:schemeClr val="bg1"/>
              </a:solidFill>
              <a:latin typeface="Arial" panose="020B0604020202020204"/>
              <a:cs typeface="Arial" panose="020B0604020202020204"/>
              <a:sym typeface="Helvetica Neue"/>
            </a:endParaRPr>
          </a:p>
        </p:txBody>
      </p:sp>
      <p:sp>
        <p:nvSpPr>
          <p:cNvPr id="11" name="Rectangle 2"/>
          <p:cNvSpPr>
            <a:spLocks noGrp="1" noChangeArrowheads="1"/>
          </p:cNvSpPr>
          <p:nvPr>
            <p:ph type="title" hasCustomPrompt="1"/>
          </p:nvPr>
        </p:nvSpPr>
        <p:spPr bwMode="auto">
          <a:xfrm>
            <a:off x="453872" y="222365"/>
            <a:ext cx="8396441" cy="525716"/>
          </a:xfrm>
          <a:prstGeom prst="rect">
            <a:avLst/>
          </a:prstGeom>
          <a:noFill/>
          <a:ln w="9525">
            <a:noFill/>
            <a:miter lim="800000"/>
          </a:ln>
        </p:spPr>
        <p:txBody>
          <a:bodyPr vert="horz" wrap="square" lIns="0" tIns="0" rIns="0" bIns="0" numCol="1" anchor="t" anchorCtr="0" compatLnSpc="1"/>
          <a:lstStyle>
            <a:lvl1pPr>
              <a:defRPr sz="2400"/>
            </a:lvl1pPr>
          </a:lstStyle>
          <a:p>
            <a:r>
              <a:rPr kumimoji="1" lang="zh-CN" altLang="en-US" sz="2400" dirty="0">
                <a:solidFill>
                  <a:srgbClr val="FFC000"/>
                </a:solidFill>
                <a:latin typeface="微软雅黑" panose="020B0503020204020204" charset="-122"/>
                <a:ea typeface="微软雅黑" panose="020B0503020204020204" charset="-122"/>
              </a:rPr>
              <a:t>单击此处编辑标题</a:t>
            </a:r>
            <a:endParaRPr kumimoji="1" lang="en-US" altLang="zh-CN" sz="2400" dirty="0">
              <a:solidFill>
                <a:schemeClr val="bg1"/>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grpSp>
        <p:nvGrpSpPr>
          <p:cNvPr id="11" name="Group 10"/>
          <p:cNvGrpSpPr/>
          <p:nvPr userDrawn="1"/>
        </p:nvGrpSpPr>
        <p:grpSpPr>
          <a:xfrm>
            <a:off x="-201085" y="208515"/>
            <a:ext cx="136829" cy="4388332"/>
            <a:chOff x="-279703" y="208515"/>
            <a:chExt cx="243417" cy="4388332"/>
          </a:xfrm>
        </p:grpSpPr>
        <p:cxnSp>
          <p:nvCxnSpPr>
            <p:cNvPr id="19" name="Straight Connector 18"/>
            <p:cNvCxnSpPr/>
            <p:nvPr userDrawn="1"/>
          </p:nvCxnSpPr>
          <p:spPr>
            <a:xfrm flipH="1">
              <a:off x="-279703" y="1414714"/>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nvGrpSpPr>
            <p:cNvPr id="13" name="Group 12"/>
            <p:cNvGrpSpPr/>
            <p:nvPr userDrawn="1"/>
          </p:nvGrpSpPr>
          <p:grpSpPr>
            <a:xfrm>
              <a:off x="-279703" y="4254803"/>
              <a:ext cx="243417" cy="342044"/>
              <a:chOff x="-243418" y="1063625"/>
              <a:chExt cx="243417" cy="342044"/>
            </a:xfrm>
          </p:grpSpPr>
          <p:cxnSp>
            <p:nvCxnSpPr>
              <p:cNvPr id="17" name="Straight Connector 16"/>
              <p:cNvCxnSpPr/>
              <p:nvPr userDrawn="1"/>
            </p:nvCxnSpPr>
            <p:spPr>
              <a:xfrm flipH="1">
                <a:off x="-243418" y="1405669"/>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userDrawn="1"/>
            </p:nvCxnSpPr>
            <p:spPr>
              <a:xfrm flipH="1">
                <a:off x="-243418" y="1063625"/>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grpSp>
          <p:nvGrpSpPr>
            <p:cNvPr id="14" name="Group 13"/>
            <p:cNvGrpSpPr/>
            <p:nvPr userDrawn="1"/>
          </p:nvGrpSpPr>
          <p:grpSpPr>
            <a:xfrm>
              <a:off x="-279703" y="208515"/>
              <a:ext cx="243417" cy="864155"/>
              <a:chOff x="-243418" y="1063625"/>
              <a:chExt cx="243417" cy="864155"/>
            </a:xfrm>
          </p:grpSpPr>
          <p:cxnSp>
            <p:nvCxnSpPr>
              <p:cNvPr id="15" name="Straight Connector 14"/>
              <p:cNvCxnSpPr/>
              <p:nvPr userDrawn="1"/>
            </p:nvCxnSpPr>
            <p:spPr>
              <a:xfrm flipH="1">
                <a:off x="-243418" y="1927780"/>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userDrawn="1"/>
            </p:nvCxnSpPr>
            <p:spPr>
              <a:xfrm flipH="1">
                <a:off x="-243418" y="1063625"/>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grpSp>
      <p:sp>
        <p:nvSpPr>
          <p:cNvPr id="24" name="Content Placeholder 5"/>
          <p:cNvSpPr>
            <a:spLocks noGrp="1"/>
          </p:cNvSpPr>
          <p:nvPr>
            <p:ph sz="quarter" idx="12"/>
          </p:nvPr>
        </p:nvSpPr>
        <p:spPr>
          <a:xfrm>
            <a:off x="443869" y="1079506"/>
            <a:ext cx="8404856" cy="3667649"/>
          </a:xfrm>
        </p:spPr>
        <p:txBody>
          <a:bodyPr/>
          <a:lstStyle>
            <a:lvl1pPr>
              <a:spcBef>
                <a:spcPts val="1000"/>
              </a:spcBef>
              <a:defRPr sz="1200" baseline="0">
                <a:solidFill>
                  <a:srgbClr val="646464"/>
                </a:solidFill>
                <a:latin typeface="微软雅黑" panose="020B0503020204020204" charset="-122"/>
                <a:ea typeface="微软雅黑" panose="020B0503020204020204" charset="-122"/>
                <a:cs typeface="微软雅黑" panose="020B0503020204020204" charset="-122"/>
              </a:defRPr>
            </a:lvl1pPr>
            <a:lvl2pPr marL="173355" indent="-119380">
              <a:defRPr sz="1200">
                <a:solidFill>
                  <a:srgbClr val="646464"/>
                </a:solidFill>
                <a:latin typeface="微软雅黑" panose="020B0503020204020204" charset="-122"/>
                <a:ea typeface="微软雅黑" panose="020B0503020204020204" charset="-122"/>
                <a:cs typeface="微软雅黑" panose="020B0503020204020204" charset="-122"/>
              </a:defRPr>
            </a:lvl2pPr>
            <a:lvl3pPr marL="368300" indent="-154305">
              <a:defRPr sz="1200">
                <a:solidFill>
                  <a:srgbClr val="646464"/>
                </a:solidFill>
                <a:latin typeface="微软雅黑" panose="020B0503020204020204" charset="-122"/>
                <a:ea typeface="微软雅黑" panose="020B0503020204020204" charset="-122"/>
                <a:cs typeface="微软雅黑" panose="020B0503020204020204" charset="-122"/>
              </a:defRPr>
            </a:lvl3pPr>
            <a:lvl4pPr marL="533400" indent="-123825">
              <a:defRPr sz="1200">
                <a:solidFill>
                  <a:srgbClr val="646464"/>
                </a:solidFill>
                <a:latin typeface="微软雅黑" panose="020B0503020204020204" charset="-122"/>
                <a:ea typeface="微软雅黑" panose="020B0503020204020204" charset="-122"/>
                <a:cs typeface="微软雅黑" panose="020B0503020204020204" charset="-122"/>
              </a:defRPr>
            </a:lvl4pPr>
            <a:lvl5pPr marL="730250" indent="-160655">
              <a:defRPr sz="1200">
                <a:solidFill>
                  <a:srgbClr val="646464"/>
                </a:solidFill>
                <a:latin typeface="微软雅黑" panose="020B0503020204020204" charset="-122"/>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20" name="Title 1"/>
          <p:cNvSpPr>
            <a:spLocks noGrp="1"/>
          </p:cNvSpPr>
          <p:nvPr>
            <p:ph type="title"/>
          </p:nvPr>
        </p:nvSpPr>
        <p:spPr>
          <a:xfrm>
            <a:off x="443869" y="222590"/>
            <a:ext cx="8403269" cy="525528"/>
          </a:xfrm>
        </p:spPr>
        <p:txBody>
          <a:bodyPr/>
          <a:lstStyle>
            <a:lvl1pPr>
              <a:defRPr sz="2400" baseline="0">
                <a:solidFill>
                  <a:srgbClr val="1771EA"/>
                </a:solidFill>
                <a:latin typeface="微软雅黑" panose="020B0503020204020204" charset="-122"/>
                <a:ea typeface="微软雅黑" panose="020B0503020204020204" charset="-122"/>
                <a:cs typeface="微软雅黑" panose="020B0503020204020204" charset="-122"/>
              </a:defRPr>
            </a:lvl1pPr>
          </a:lstStyle>
          <a:p>
            <a:r>
              <a:rPr lang="zh-CN" altLang="en-US" dirty="0"/>
              <a:t>单击此处编辑母版标题样式</a:t>
            </a:r>
            <a:endParaRPr lang="en-US" dirty="0"/>
          </a:p>
        </p:txBody>
      </p:sp>
      <p:sp>
        <p:nvSpPr>
          <p:cNvPr id="22" name="Text Box 5"/>
          <p:cNvSpPr txBox="1">
            <a:spLocks noChangeArrowheads="1"/>
          </p:cNvSpPr>
          <p:nvPr userDrawn="1"/>
        </p:nvSpPr>
        <p:spPr bwMode="auto">
          <a:xfrm>
            <a:off x="8682438" y="4918883"/>
            <a:ext cx="461562" cy="126958"/>
          </a:xfrm>
          <a:prstGeom prst="rect">
            <a:avLst/>
          </a:prstGeom>
          <a:noFill/>
          <a:ln>
            <a:noFill/>
          </a:ln>
        </p:spPr>
        <p:txBody>
          <a:bodyPr wrap="square" lIns="0" tIns="0" rIns="0" bIns="0" anchor="ctr">
            <a:spAutoFit/>
          </a:bodyPr>
          <a:lstStyle>
            <a:lvl1pPr eaLnBrk="0" hangingPunct="0">
              <a:defRPr kumimoji="1" sz="24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742950" indent="-285750" eaLnBrk="0" hangingPunct="0">
              <a:defRPr kumimoji="1" sz="2400">
                <a:solidFill>
                  <a:schemeClr val="tx1"/>
                </a:solidFill>
                <a:latin typeface="宋体" panose="02010600030101010101" pitchFamily="2" charset="-122"/>
                <a:ea typeface="宋体" panose="02010600030101010101" pitchFamily="2" charset="-122"/>
              </a:defRPr>
            </a:lvl2pPr>
            <a:lvl3pPr marL="1143000" indent="-228600" eaLnBrk="0" hangingPunct="0">
              <a:defRPr kumimoji="1" sz="2400">
                <a:solidFill>
                  <a:schemeClr val="tx1"/>
                </a:solidFill>
                <a:latin typeface="宋体" panose="02010600030101010101" pitchFamily="2" charset="-122"/>
                <a:ea typeface="宋体" panose="02010600030101010101" pitchFamily="2" charset="-122"/>
              </a:defRPr>
            </a:lvl3pPr>
            <a:lvl4pPr marL="1600200" indent="-228600" eaLnBrk="0" hangingPunct="0">
              <a:defRPr kumimoji="1" sz="2400">
                <a:solidFill>
                  <a:schemeClr val="tx1"/>
                </a:solidFill>
                <a:latin typeface="宋体" panose="02010600030101010101" pitchFamily="2" charset="-122"/>
                <a:ea typeface="宋体" panose="02010600030101010101" pitchFamily="2" charset="-122"/>
              </a:defRPr>
            </a:lvl4pPr>
            <a:lvl5pPr marL="2057400" indent="-228600" eaLnBrk="0" hangingPunct="0">
              <a:defRPr kumimoji="1"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9pPr>
          </a:lstStyle>
          <a:p>
            <a:pPr defTabSz="308610" fontAlgn="base">
              <a:spcBef>
                <a:spcPct val="50000"/>
              </a:spcBef>
              <a:spcAft>
                <a:spcPct val="0"/>
              </a:spcAft>
              <a:defRPr/>
            </a:pPr>
            <a:fld id="{046AD7C7-DE3F-5E43-A3A8-CA80750AE375}" type="slidenum">
              <a:rPr kumimoji="0" lang="en-US" altLang="zh-CN" sz="825" b="0" kern="0" smtClean="0">
                <a:solidFill>
                  <a:schemeClr val="tx1"/>
                </a:solidFill>
                <a:latin typeface="Arial" panose="020B0604020202020204"/>
                <a:cs typeface="Arial" panose="020B0604020202020204"/>
                <a:sym typeface="Helvetica Neue"/>
              </a:rPr>
            </a:fld>
            <a:endParaRPr kumimoji="0" lang="en-US" altLang="zh-CN" sz="825" b="0" kern="0" dirty="0">
              <a:solidFill>
                <a:schemeClr val="tx1"/>
              </a:solidFill>
              <a:latin typeface="Arial" panose="020B0604020202020204"/>
              <a:cs typeface="Arial" panose="020B0604020202020204"/>
              <a:sym typeface="Helvetica Neue"/>
            </a:endParaRPr>
          </a:p>
        </p:txBody>
      </p:sp>
      <p:pic>
        <p:nvPicPr>
          <p:cNvPr id="23" name="图片 2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609313" y="135673"/>
            <a:ext cx="1412023" cy="45703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mparison">
    <p:bg>
      <p:bgPr>
        <a:solidFill>
          <a:srgbClr val="9F55FB"/>
        </a:solidFill>
        <a:effectLst/>
      </p:bgPr>
    </p:bg>
    <p:spTree>
      <p:nvGrpSpPr>
        <p:cNvPr id="1" name=""/>
        <p:cNvGrpSpPr/>
        <p:nvPr/>
      </p:nvGrpSpPr>
      <p:grpSpPr>
        <a:xfrm>
          <a:off x="0" y="0"/>
          <a:ext cx="0" cy="0"/>
          <a:chOff x="0" y="0"/>
          <a:chExt cx="0" cy="0"/>
        </a:xfrm>
      </p:grpSpPr>
      <p:sp>
        <p:nvSpPr>
          <p:cNvPr id="7" name="Content Placeholder 5"/>
          <p:cNvSpPr>
            <a:spLocks noGrp="1"/>
          </p:cNvSpPr>
          <p:nvPr>
            <p:ph sz="quarter" idx="12"/>
          </p:nvPr>
        </p:nvSpPr>
        <p:spPr>
          <a:xfrm>
            <a:off x="443869" y="1079506"/>
            <a:ext cx="8404856" cy="3667649"/>
          </a:xfrm>
        </p:spPr>
        <p:txBody>
          <a:bodyPr/>
          <a:lstStyle>
            <a:lvl1pPr>
              <a:spcBef>
                <a:spcPts val="1000"/>
              </a:spcBef>
              <a:defRPr sz="1200" baseline="0">
                <a:solidFill>
                  <a:srgbClr val="FFFFFF"/>
                </a:solidFill>
                <a:latin typeface="微软雅黑" panose="020B0503020204020204" charset="-122"/>
                <a:ea typeface="微软雅黑" panose="020B0503020204020204" charset="-122"/>
                <a:cs typeface="微软雅黑" panose="020B0503020204020204" charset="-122"/>
              </a:defRPr>
            </a:lvl1pPr>
            <a:lvl2pPr marL="173355" indent="-119380">
              <a:defRPr sz="1200">
                <a:solidFill>
                  <a:srgbClr val="FFFFFF"/>
                </a:solidFill>
                <a:latin typeface="微软雅黑" panose="020B0503020204020204" charset="-122"/>
                <a:ea typeface="微软雅黑" panose="020B0503020204020204" charset="-122"/>
                <a:cs typeface="微软雅黑" panose="020B0503020204020204" charset="-122"/>
              </a:defRPr>
            </a:lvl2pPr>
            <a:lvl3pPr marL="368300" indent="-154305">
              <a:defRPr sz="1200">
                <a:solidFill>
                  <a:srgbClr val="FFFFFF"/>
                </a:solidFill>
                <a:latin typeface="微软雅黑" panose="020B0503020204020204" charset="-122"/>
                <a:ea typeface="微软雅黑" panose="020B0503020204020204" charset="-122"/>
                <a:cs typeface="微软雅黑" panose="020B0503020204020204" charset="-122"/>
              </a:defRPr>
            </a:lvl3pPr>
            <a:lvl4pPr marL="533400" indent="-123825">
              <a:defRPr sz="1200">
                <a:solidFill>
                  <a:srgbClr val="FFFFFF"/>
                </a:solidFill>
                <a:latin typeface="微软雅黑" panose="020B0503020204020204" charset="-122"/>
                <a:ea typeface="微软雅黑" panose="020B0503020204020204" charset="-122"/>
                <a:cs typeface="微软雅黑" panose="020B0503020204020204" charset="-122"/>
              </a:defRPr>
            </a:lvl4pPr>
            <a:lvl5pPr marL="730250" indent="-160655">
              <a:defRPr sz="1200">
                <a:solidFill>
                  <a:srgbClr val="FFFFFF"/>
                </a:solidFill>
                <a:latin typeface="微软雅黑" panose="020B0503020204020204" charset="-122"/>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Title 1"/>
          <p:cNvSpPr>
            <a:spLocks noGrp="1"/>
          </p:cNvSpPr>
          <p:nvPr>
            <p:ph type="title"/>
          </p:nvPr>
        </p:nvSpPr>
        <p:spPr>
          <a:xfrm>
            <a:off x="443869" y="222590"/>
            <a:ext cx="8403269" cy="525528"/>
          </a:xfrm>
        </p:spPr>
        <p:txBody>
          <a:bodyPr/>
          <a:lstStyle>
            <a:lvl1pPr>
              <a:defRPr sz="2400" baseline="0">
                <a:solidFill>
                  <a:srgbClr val="FFFFFF"/>
                </a:solidFill>
                <a:latin typeface="微软雅黑" panose="020B0503020204020204" charset="-122"/>
                <a:ea typeface="微软雅黑" panose="020B0503020204020204" charset="-122"/>
                <a:cs typeface="微软雅黑" panose="020B0503020204020204" charset="-122"/>
              </a:defRPr>
            </a:lvl1pPr>
          </a:lstStyle>
          <a:p>
            <a:r>
              <a:rPr lang="zh-CN" altLang="en-US" dirty="0"/>
              <a:t>单击此处编辑母版标题样式</a:t>
            </a:r>
            <a:endParaRPr lang="en-US" dirty="0"/>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2439" r="37297" b="-1"/>
          <a:stretch>
            <a:fillRect/>
          </a:stretch>
        </p:blipFill>
        <p:spPr>
          <a:xfrm>
            <a:off x="7826835" y="143934"/>
            <a:ext cx="1020303" cy="380554"/>
          </a:xfrm>
          <a:prstGeom prst="rect">
            <a:avLst/>
          </a:prstGeom>
        </p:spPr>
      </p:pic>
      <p:sp>
        <p:nvSpPr>
          <p:cNvPr id="6" name="Text Box 5"/>
          <p:cNvSpPr txBox="1">
            <a:spLocks noChangeArrowheads="1"/>
          </p:cNvSpPr>
          <p:nvPr userDrawn="1"/>
        </p:nvSpPr>
        <p:spPr bwMode="auto">
          <a:xfrm>
            <a:off x="8682438" y="4918883"/>
            <a:ext cx="461562" cy="126958"/>
          </a:xfrm>
          <a:prstGeom prst="rect">
            <a:avLst/>
          </a:prstGeom>
          <a:noFill/>
          <a:ln>
            <a:noFill/>
          </a:ln>
        </p:spPr>
        <p:txBody>
          <a:bodyPr wrap="square" lIns="0" tIns="0" rIns="0" bIns="0" anchor="ctr">
            <a:spAutoFit/>
          </a:bodyPr>
          <a:lstStyle>
            <a:lvl1pPr eaLnBrk="0" hangingPunct="0">
              <a:defRPr kumimoji="1" sz="24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742950" indent="-285750" eaLnBrk="0" hangingPunct="0">
              <a:defRPr kumimoji="1" sz="2400">
                <a:solidFill>
                  <a:schemeClr val="tx1"/>
                </a:solidFill>
                <a:latin typeface="宋体" panose="02010600030101010101" pitchFamily="2" charset="-122"/>
                <a:ea typeface="宋体" panose="02010600030101010101" pitchFamily="2" charset="-122"/>
              </a:defRPr>
            </a:lvl2pPr>
            <a:lvl3pPr marL="1143000" indent="-228600" eaLnBrk="0" hangingPunct="0">
              <a:defRPr kumimoji="1" sz="2400">
                <a:solidFill>
                  <a:schemeClr val="tx1"/>
                </a:solidFill>
                <a:latin typeface="宋体" panose="02010600030101010101" pitchFamily="2" charset="-122"/>
                <a:ea typeface="宋体" panose="02010600030101010101" pitchFamily="2" charset="-122"/>
              </a:defRPr>
            </a:lvl3pPr>
            <a:lvl4pPr marL="1600200" indent="-228600" eaLnBrk="0" hangingPunct="0">
              <a:defRPr kumimoji="1" sz="2400">
                <a:solidFill>
                  <a:schemeClr val="tx1"/>
                </a:solidFill>
                <a:latin typeface="宋体" panose="02010600030101010101" pitchFamily="2" charset="-122"/>
                <a:ea typeface="宋体" panose="02010600030101010101" pitchFamily="2" charset="-122"/>
              </a:defRPr>
            </a:lvl4pPr>
            <a:lvl5pPr marL="2057400" indent="-228600" eaLnBrk="0" hangingPunct="0">
              <a:defRPr kumimoji="1"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9pPr>
          </a:lstStyle>
          <a:p>
            <a:pPr defTabSz="308610" fontAlgn="base">
              <a:spcBef>
                <a:spcPct val="50000"/>
              </a:spcBef>
              <a:spcAft>
                <a:spcPct val="0"/>
              </a:spcAft>
              <a:defRPr/>
            </a:pPr>
            <a:fld id="{046AD7C7-DE3F-5E43-A3A8-CA80750AE375}" type="slidenum">
              <a:rPr kumimoji="0" lang="en-US" altLang="zh-CN" sz="825" b="0" kern="0" smtClean="0">
                <a:solidFill>
                  <a:schemeClr val="bg1"/>
                </a:solidFill>
                <a:latin typeface="Arial" panose="020B0604020202020204"/>
                <a:cs typeface="Arial" panose="020B0604020202020204"/>
                <a:sym typeface="Helvetica Neue"/>
              </a:rPr>
            </a:fld>
            <a:endParaRPr kumimoji="0" lang="en-US" altLang="zh-CN" sz="825" b="0" kern="0" dirty="0">
              <a:solidFill>
                <a:schemeClr val="bg1"/>
              </a:solidFill>
              <a:latin typeface="Arial" panose="020B0604020202020204"/>
              <a:cs typeface="Arial" panose="020B0604020202020204"/>
              <a:sym typeface="Helvetica Neue"/>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Comparison">
    <p:bg>
      <p:bgPr>
        <a:solidFill>
          <a:srgbClr val="24BEBC"/>
        </a:solidFill>
        <a:effectLst/>
      </p:bgPr>
    </p:bg>
    <p:spTree>
      <p:nvGrpSpPr>
        <p:cNvPr id="1" name=""/>
        <p:cNvGrpSpPr/>
        <p:nvPr/>
      </p:nvGrpSpPr>
      <p:grpSpPr>
        <a:xfrm>
          <a:off x="0" y="0"/>
          <a:ext cx="0" cy="0"/>
          <a:chOff x="0" y="0"/>
          <a:chExt cx="0" cy="0"/>
        </a:xfrm>
      </p:grpSpPr>
      <p:sp>
        <p:nvSpPr>
          <p:cNvPr id="7" name="Content Placeholder 5"/>
          <p:cNvSpPr>
            <a:spLocks noGrp="1"/>
          </p:cNvSpPr>
          <p:nvPr>
            <p:ph sz="quarter" idx="12"/>
          </p:nvPr>
        </p:nvSpPr>
        <p:spPr>
          <a:xfrm>
            <a:off x="443869" y="1079506"/>
            <a:ext cx="8404856" cy="3667649"/>
          </a:xfrm>
        </p:spPr>
        <p:txBody>
          <a:bodyPr/>
          <a:lstStyle>
            <a:lvl1pPr>
              <a:spcBef>
                <a:spcPts val="1000"/>
              </a:spcBef>
              <a:defRPr sz="1200" baseline="0">
                <a:solidFill>
                  <a:srgbClr val="FFFFFF"/>
                </a:solidFill>
                <a:latin typeface="微软雅黑" panose="020B0503020204020204" charset="-122"/>
                <a:ea typeface="微软雅黑" panose="020B0503020204020204" charset="-122"/>
                <a:cs typeface="微软雅黑" panose="020B0503020204020204" charset="-122"/>
              </a:defRPr>
            </a:lvl1pPr>
            <a:lvl2pPr marL="173355" indent="-119380">
              <a:defRPr sz="1200">
                <a:solidFill>
                  <a:srgbClr val="FFFFFF"/>
                </a:solidFill>
                <a:latin typeface="微软雅黑" panose="020B0503020204020204" charset="-122"/>
                <a:ea typeface="微软雅黑" panose="020B0503020204020204" charset="-122"/>
                <a:cs typeface="微软雅黑" panose="020B0503020204020204" charset="-122"/>
              </a:defRPr>
            </a:lvl2pPr>
            <a:lvl3pPr marL="368300" indent="-154305">
              <a:defRPr sz="1200">
                <a:solidFill>
                  <a:srgbClr val="FFFFFF"/>
                </a:solidFill>
                <a:latin typeface="微软雅黑" panose="020B0503020204020204" charset="-122"/>
                <a:ea typeface="微软雅黑" panose="020B0503020204020204" charset="-122"/>
                <a:cs typeface="微软雅黑" panose="020B0503020204020204" charset="-122"/>
              </a:defRPr>
            </a:lvl3pPr>
            <a:lvl4pPr marL="533400" indent="-123825">
              <a:defRPr sz="1200">
                <a:solidFill>
                  <a:srgbClr val="FFFFFF"/>
                </a:solidFill>
                <a:latin typeface="微软雅黑" panose="020B0503020204020204" charset="-122"/>
                <a:ea typeface="微软雅黑" panose="020B0503020204020204" charset="-122"/>
                <a:cs typeface="微软雅黑" panose="020B0503020204020204" charset="-122"/>
              </a:defRPr>
            </a:lvl4pPr>
            <a:lvl5pPr marL="730250" indent="-160655">
              <a:defRPr sz="1200">
                <a:solidFill>
                  <a:srgbClr val="FFFFFF"/>
                </a:solidFill>
                <a:latin typeface="微软雅黑" panose="020B0503020204020204" charset="-122"/>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Title 1"/>
          <p:cNvSpPr>
            <a:spLocks noGrp="1"/>
          </p:cNvSpPr>
          <p:nvPr>
            <p:ph type="title"/>
          </p:nvPr>
        </p:nvSpPr>
        <p:spPr>
          <a:xfrm>
            <a:off x="443869" y="222590"/>
            <a:ext cx="8403269" cy="525528"/>
          </a:xfrm>
        </p:spPr>
        <p:txBody>
          <a:bodyPr/>
          <a:lstStyle>
            <a:lvl1pPr>
              <a:defRPr sz="2400" baseline="0">
                <a:solidFill>
                  <a:srgbClr val="FFFFFF"/>
                </a:solidFill>
                <a:latin typeface="微软雅黑" panose="020B0503020204020204" charset="-122"/>
                <a:ea typeface="微软雅黑" panose="020B0503020204020204" charset="-122"/>
                <a:cs typeface="微软雅黑" panose="020B0503020204020204" charset="-122"/>
              </a:defRPr>
            </a:lvl1pPr>
          </a:lstStyle>
          <a:p>
            <a:r>
              <a:rPr lang="zh-CN" altLang="en-US" dirty="0"/>
              <a:t>单击此处编辑母版标题样式</a:t>
            </a:r>
            <a:endParaRPr lang="en-US" dirty="0"/>
          </a:p>
        </p:txBody>
      </p:sp>
      <p:pic>
        <p:nvPicPr>
          <p:cNvPr id="5" name="图片 4"/>
          <p:cNvPicPr>
            <a:picLocks noChangeAspect="1"/>
          </p:cNvPicPr>
          <p:nvPr userDrawn="1"/>
        </p:nvPicPr>
        <p:blipFill rotWithShape="1">
          <a:blip r:embed="rId2">
            <a:extLst>
              <a:ext uri="{28A0092B-C50C-407E-A947-70E740481C1C}">
                <a14:useLocalDpi xmlns:a14="http://schemas.microsoft.com/office/drawing/2010/main" val="0"/>
              </a:ext>
            </a:extLst>
          </a:blip>
          <a:srcRect t="-12439" r="37297" b="-1"/>
          <a:stretch>
            <a:fillRect/>
          </a:stretch>
        </p:blipFill>
        <p:spPr>
          <a:xfrm>
            <a:off x="7826835" y="143934"/>
            <a:ext cx="1020303" cy="380554"/>
          </a:xfrm>
          <a:prstGeom prst="rect">
            <a:avLst/>
          </a:prstGeom>
        </p:spPr>
      </p:pic>
      <p:sp>
        <p:nvSpPr>
          <p:cNvPr id="6" name="Text Box 5"/>
          <p:cNvSpPr txBox="1">
            <a:spLocks noChangeArrowheads="1"/>
          </p:cNvSpPr>
          <p:nvPr userDrawn="1"/>
        </p:nvSpPr>
        <p:spPr bwMode="auto">
          <a:xfrm>
            <a:off x="8682438" y="4918883"/>
            <a:ext cx="461562" cy="126958"/>
          </a:xfrm>
          <a:prstGeom prst="rect">
            <a:avLst/>
          </a:prstGeom>
          <a:noFill/>
          <a:ln>
            <a:noFill/>
          </a:ln>
        </p:spPr>
        <p:txBody>
          <a:bodyPr wrap="square" lIns="0" tIns="0" rIns="0" bIns="0" anchor="ctr">
            <a:spAutoFit/>
          </a:bodyPr>
          <a:lstStyle>
            <a:lvl1pPr eaLnBrk="0" hangingPunct="0">
              <a:defRPr kumimoji="1" sz="24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742950" indent="-285750" eaLnBrk="0" hangingPunct="0">
              <a:defRPr kumimoji="1" sz="2400">
                <a:solidFill>
                  <a:schemeClr val="tx1"/>
                </a:solidFill>
                <a:latin typeface="宋体" panose="02010600030101010101" pitchFamily="2" charset="-122"/>
                <a:ea typeface="宋体" panose="02010600030101010101" pitchFamily="2" charset="-122"/>
              </a:defRPr>
            </a:lvl2pPr>
            <a:lvl3pPr marL="1143000" indent="-228600" eaLnBrk="0" hangingPunct="0">
              <a:defRPr kumimoji="1" sz="2400">
                <a:solidFill>
                  <a:schemeClr val="tx1"/>
                </a:solidFill>
                <a:latin typeface="宋体" panose="02010600030101010101" pitchFamily="2" charset="-122"/>
                <a:ea typeface="宋体" panose="02010600030101010101" pitchFamily="2" charset="-122"/>
              </a:defRPr>
            </a:lvl3pPr>
            <a:lvl4pPr marL="1600200" indent="-228600" eaLnBrk="0" hangingPunct="0">
              <a:defRPr kumimoji="1" sz="2400">
                <a:solidFill>
                  <a:schemeClr val="tx1"/>
                </a:solidFill>
                <a:latin typeface="宋体" panose="02010600030101010101" pitchFamily="2" charset="-122"/>
                <a:ea typeface="宋体" panose="02010600030101010101" pitchFamily="2" charset="-122"/>
              </a:defRPr>
            </a:lvl4pPr>
            <a:lvl5pPr marL="2057400" indent="-228600" eaLnBrk="0" hangingPunct="0">
              <a:defRPr kumimoji="1"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9pPr>
          </a:lstStyle>
          <a:p>
            <a:pPr defTabSz="308610" fontAlgn="base">
              <a:spcBef>
                <a:spcPct val="50000"/>
              </a:spcBef>
              <a:spcAft>
                <a:spcPct val="0"/>
              </a:spcAft>
              <a:defRPr/>
            </a:pPr>
            <a:fld id="{046AD7C7-DE3F-5E43-A3A8-CA80750AE375}" type="slidenum">
              <a:rPr kumimoji="0" lang="en-US" altLang="zh-CN" sz="825" b="0" kern="0" smtClean="0">
                <a:solidFill>
                  <a:schemeClr val="bg1"/>
                </a:solidFill>
                <a:latin typeface="Arial" panose="020B0604020202020204"/>
                <a:cs typeface="Arial" panose="020B0604020202020204"/>
                <a:sym typeface="Helvetica Neue"/>
              </a:rPr>
            </a:fld>
            <a:endParaRPr kumimoji="0" lang="en-US" altLang="zh-CN" sz="825" b="0" kern="0" dirty="0">
              <a:solidFill>
                <a:schemeClr val="bg1"/>
              </a:solidFill>
              <a:latin typeface="Arial" panose="020B0604020202020204"/>
              <a:cs typeface="Arial" panose="020B0604020202020204"/>
              <a:sym typeface="Helvetica Neue"/>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3_Comparison">
    <p:bg>
      <p:bgPr>
        <a:solidFill>
          <a:srgbClr val="24215F"/>
        </a:solidFill>
        <a:effectLst/>
      </p:bgPr>
    </p:bg>
    <p:spTree>
      <p:nvGrpSpPr>
        <p:cNvPr id="1" name=""/>
        <p:cNvGrpSpPr/>
        <p:nvPr/>
      </p:nvGrpSpPr>
      <p:grpSpPr>
        <a:xfrm>
          <a:off x="0" y="0"/>
          <a:ext cx="0" cy="0"/>
          <a:chOff x="0" y="0"/>
          <a:chExt cx="0" cy="0"/>
        </a:xfrm>
      </p:grpSpPr>
      <p:sp>
        <p:nvSpPr>
          <p:cNvPr id="9" name="Title 1"/>
          <p:cNvSpPr>
            <a:spLocks noGrp="1"/>
          </p:cNvSpPr>
          <p:nvPr>
            <p:ph type="title"/>
          </p:nvPr>
        </p:nvSpPr>
        <p:spPr>
          <a:xfrm>
            <a:off x="443869" y="222590"/>
            <a:ext cx="8403269" cy="525528"/>
          </a:xfrm>
        </p:spPr>
        <p:txBody>
          <a:bodyPr/>
          <a:lstStyle>
            <a:lvl1pPr>
              <a:defRPr sz="2400" baseline="0">
                <a:solidFill>
                  <a:srgbClr val="FFFFFF"/>
                </a:solidFill>
                <a:latin typeface="微软雅黑" panose="020B0503020204020204" charset="-122"/>
                <a:ea typeface="微软雅黑" panose="020B0503020204020204" charset="-122"/>
                <a:cs typeface="微软雅黑" panose="020B0503020204020204" charset="-122"/>
              </a:defRPr>
            </a:lvl1pPr>
          </a:lstStyle>
          <a:p>
            <a:r>
              <a:rPr lang="zh-CN" altLang="en-US" dirty="0"/>
              <a:t>单击此处编辑母版标题样式</a:t>
            </a:r>
            <a:endParaRPr lang="en-US" dirty="0"/>
          </a:p>
        </p:txBody>
      </p:sp>
      <p:sp>
        <p:nvSpPr>
          <p:cNvPr id="10" name="Rectangle 9"/>
          <p:cNvSpPr/>
          <p:nvPr userDrawn="1"/>
        </p:nvSpPr>
        <p:spPr>
          <a:xfrm>
            <a:off x="1" y="4735041"/>
            <a:ext cx="9143999" cy="408459"/>
          </a:xfrm>
          <a:prstGeom prst="rect">
            <a:avLst/>
          </a:prstGeom>
          <a:solidFill>
            <a:srgbClr val="24215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1771EA"/>
              </a:solidFill>
            </a:endParaRPr>
          </a:p>
        </p:txBody>
      </p:sp>
      <p:sp>
        <p:nvSpPr>
          <p:cNvPr id="11" name="Text Box 5"/>
          <p:cNvSpPr txBox="1">
            <a:spLocks noChangeArrowheads="1"/>
          </p:cNvSpPr>
          <p:nvPr userDrawn="1"/>
        </p:nvSpPr>
        <p:spPr bwMode="auto">
          <a:xfrm>
            <a:off x="443869" y="4926457"/>
            <a:ext cx="230187" cy="1231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defRPr kumimoji="1" sz="24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742950" indent="-285750" eaLnBrk="0" hangingPunct="0">
              <a:defRPr kumimoji="1" sz="2400">
                <a:solidFill>
                  <a:schemeClr val="tx1"/>
                </a:solidFill>
                <a:latin typeface="宋体" panose="02010600030101010101" pitchFamily="2" charset="-122"/>
                <a:ea typeface="宋体" panose="02010600030101010101" pitchFamily="2" charset="-122"/>
              </a:defRPr>
            </a:lvl2pPr>
            <a:lvl3pPr marL="1143000" indent="-228600" eaLnBrk="0" hangingPunct="0">
              <a:defRPr kumimoji="1" sz="2400">
                <a:solidFill>
                  <a:schemeClr val="tx1"/>
                </a:solidFill>
                <a:latin typeface="宋体" panose="02010600030101010101" pitchFamily="2" charset="-122"/>
                <a:ea typeface="宋体" panose="02010600030101010101" pitchFamily="2" charset="-122"/>
              </a:defRPr>
            </a:lvl3pPr>
            <a:lvl4pPr marL="1600200" indent="-228600" eaLnBrk="0" hangingPunct="0">
              <a:defRPr kumimoji="1" sz="2400">
                <a:solidFill>
                  <a:schemeClr val="tx1"/>
                </a:solidFill>
                <a:latin typeface="宋体" panose="02010600030101010101" pitchFamily="2" charset="-122"/>
                <a:ea typeface="宋体" panose="02010600030101010101" pitchFamily="2" charset="-122"/>
              </a:defRPr>
            </a:lvl4pPr>
            <a:lvl5pPr marL="2057400" indent="-228600" eaLnBrk="0" hangingPunct="0">
              <a:defRPr kumimoji="1"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9pPr>
          </a:lstStyle>
          <a:p>
            <a:pPr algn="l">
              <a:spcBef>
                <a:spcPct val="50000"/>
              </a:spcBef>
              <a:defRPr/>
            </a:pPr>
            <a:fld id="{046AD7C7-DE3F-5E43-A3A8-CA80750AE375}" type="slidenum">
              <a:rPr kumimoji="0" lang="en-US" altLang="zh-CN" sz="800" smtClean="0">
                <a:solidFill>
                  <a:schemeClr val="bg1"/>
                </a:solidFill>
                <a:latin typeface="Arial" panose="020B0604020202020204"/>
                <a:cs typeface="Arial" panose="020B0604020202020204"/>
              </a:rPr>
            </a:fld>
            <a:endParaRPr kumimoji="0" lang="en-US" altLang="zh-CN" sz="800" dirty="0">
              <a:solidFill>
                <a:schemeClr val="bg1"/>
              </a:solidFill>
              <a:latin typeface="Arial" panose="020B0604020202020204"/>
              <a:cs typeface="Arial" panose="020B0604020202020204"/>
            </a:endParaRPr>
          </a:p>
        </p:txBody>
      </p:sp>
      <p:sp>
        <p:nvSpPr>
          <p:cNvPr id="7" name="Content Placeholder 5"/>
          <p:cNvSpPr>
            <a:spLocks noGrp="1"/>
          </p:cNvSpPr>
          <p:nvPr>
            <p:ph sz="quarter" idx="12"/>
          </p:nvPr>
        </p:nvSpPr>
        <p:spPr>
          <a:xfrm>
            <a:off x="443869" y="1079506"/>
            <a:ext cx="8404856" cy="3667649"/>
          </a:xfrm>
        </p:spPr>
        <p:txBody>
          <a:bodyPr/>
          <a:lstStyle>
            <a:lvl1pPr>
              <a:spcBef>
                <a:spcPts val="1000"/>
              </a:spcBef>
              <a:defRPr sz="1200" baseline="0">
                <a:solidFill>
                  <a:srgbClr val="FFFFFF"/>
                </a:solidFill>
                <a:latin typeface="微软雅黑" panose="020B0503020204020204" charset="-122"/>
                <a:ea typeface="微软雅黑" panose="020B0503020204020204" charset="-122"/>
                <a:cs typeface="微软雅黑" panose="020B0503020204020204" charset="-122"/>
              </a:defRPr>
            </a:lvl1pPr>
            <a:lvl2pPr marL="173355" indent="-119380">
              <a:defRPr sz="1200">
                <a:solidFill>
                  <a:srgbClr val="FFFFFF"/>
                </a:solidFill>
                <a:latin typeface="微软雅黑" panose="020B0503020204020204" charset="-122"/>
                <a:ea typeface="微软雅黑" panose="020B0503020204020204" charset="-122"/>
                <a:cs typeface="微软雅黑" panose="020B0503020204020204" charset="-122"/>
              </a:defRPr>
            </a:lvl2pPr>
            <a:lvl3pPr marL="368300" indent="-154305">
              <a:defRPr sz="1200">
                <a:solidFill>
                  <a:srgbClr val="FFFFFF"/>
                </a:solidFill>
                <a:latin typeface="微软雅黑" panose="020B0503020204020204" charset="-122"/>
                <a:ea typeface="微软雅黑" panose="020B0503020204020204" charset="-122"/>
                <a:cs typeface="微软雅黑" panose="020B0503020204020204" charset="-122"/>
              </a:defRPr>
            </a:lvl3pPr>
            <a:lvl4pPr marL="533400" indent="-123825">
              <a:defRPr sz="1200">
                <a:solidFill>
                  <a:srgbClr val="FFFFFF"/>
                </a:solidFill>
                <a:latin typeface="微软雅黑" panose="020B0503020204020204" charset="-122"/>
                <a:ea typeface="微软雅黑" panose="020B0503020204020204" charset="-122"/>
                <a:cs typeface="微软雅黑" panose="020B0503020204020204" charset="-122"/>
              </a:defRPr>
            </a:lvl4pPr>
            <a:lvl5pPr marL="730250" indent="-160655">
              <a:defRPr sz="1200">
                <a:solidFill>
                  <a:srgbClr val="FFFFFF"/>
                </a:solidFill>
                <a:latin typeface="微软雅黑" panose="020B0503020204020204" charset="-122"/>
                <a:ea typeface="微软雅黑" panose="020B0503020204020204" charset="-122"/>
                <a:cs typeface="微软雅黑" panose="020B0503020204020204"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12439" r="37297" b="-1"/>
          <a:stretch>
            <a:fillRect/>
          </a:stretch>
        </p:blipFill>
        <p:spPr>
          <a:xfrm>
            <a:off x="7826835" y="143934"/>
            <a:ext cx="1020303" cy="380554"/>
          </a:xfrm>
          <a:prstGeom prst="rect">
            <a:avLst/>
          </a:prstGeom>
        </p:spPr>
      </p:pic>
      <p:sp>
        <p:nvSpPr>
          <p:cNvPr id="12" name="Text Box 5"/>
          <p:cNvSpPr txBox="1">
            <a:spLocks noChangeArrowheads="1"/>
          </p:cNvSpPr>
          <p:nvPr userDrawn="1"/>
        </p:nvSpPr>
        <p:spPr bwMode="auto">
          <a:xfrm>
            <a:off x="8682438" y="4918883"/>
            <a:ext cx="461562" cy="126958"/>
          </a:xfrm>
          <a:prstGeom prst="rect">
            <a:avLst/>
          </a:prstGeom>
          <a:noFill/>
          <a:ln>
            <a:noFill/>
          </a:ln>
        </p:spPr>
        <p:txBody>
          <a:bodyPr wrap="square" lIns="0" tIns="0" rIns="0" bIns="0" anchor="ctr">
            <a:spAutoFit/>
          </a:bodyPr>
          <a:lstStyle>
            <a:lvl1pPr eaLnBrk="0" hangingPunct="0">
              <a:defRPr kumimoji="1" sz="24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742950" indent="-285750" eaLnBrk="0" hangingPunct="0">
              <a:defRPr kumimoji="1" sz="2400">
                <a:solidFill>
                  <a:schemeClr val="tx1"/>
                </a:solidFill>
                <a:latin typeface="宋体" panose="02010600030101010101" pitchFamily="2" charset="-122"/>
                <a:ea typeface="宋体" panose="02010600030101010101" pitchFamily="2" charset="-122"/>
              </a:defRPr>
            </a:lvl2pPr>
            <a:lvl3pPr marL="1143000" indent="-228600" eaLnBrk="0" hangingPunct="0">
              <a:defRPr kumimoji="1" sz="2400">
                <a:solidFill>
                  <a:schemeClr val="tx1"/>
                </a:solidFill>
                <a:latin typeface="宋体" panose="02010600030101010101" pitchFamily="2" charset="-122"/>
                <a:ea typeface="宋体" panose="02010600030101010101" pitchFamily="2" charset="-122"/>
              </a:defRPr>
            </a:lvl3pPr>
            <a:lvl4pPr marL="1600200" indent="-228600" eaLnBrk="0" hangingPunct="0">
              <a:defRPr kumimoji="1" sz="2400">
                <a:solidFill>
                  <a:schemeClr val="tx1"/>
                </a:solidFill>
                <a:latin typeface="宋体" panose="02010600030101010101" pitchFamily="2" charset="-122"/>
                <a:ea typeface="宋体" panose="02010600030101010101" pitchFamily="2" charset="-122"/>
              </a:defRPr>
            </a:lvl4pPr>
            <a:lvl5pPr marL="2057400" indent="-228600" eaLnBrk="0" hangingPunct="0">
              <a:defRPr kumimoji="1"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9pPr>
          </a:lstStyle>
          <a:p>
            <a:pPr defTabSz="308610" fontAlgn="base">
              <a:spcBef>
                <a:spcPct val="50000"/>
              </a:spcBef>
              <a:spcAft>
                <a:spcPct val="0"/>
              </a:spcAft>
              <a:defRPr/>
            </a:pPr>
            <a:fld id="{046AD7C7-DE3F-5E43-A3A8-CA80750AE375}" type="slidenum">
              <a:rPr kumimoji="0" lang="en-US" altLang="zh-CN" sz="825" b="0" kern="0" smtClean="0">
                <a:solidFill>
                  <a:schemeClr val="bg1"/>
                </a:solidFill>
                <a:latin typeface="Arial" panose="020B0604020202020204"/>
                <a:cs typeface="Arial" panose="020B0604020202020204"/>
                <a:sym typeface="Helvetica Neue"/>
              </a:rPr>
            </a:fld>
            <a:endParaRPr kumimoji="0" lang="en-US" altLang="zh-CN" sz="825" b="0" kern="0" dirty="0">
              <a:solidFill>
                <a:schemeClr val="bg1"/>
              </a:solidFill>
              <a:latin typeface="Arial" panose="020B0604020202020204"/>
              <a:cs typeface="Arial" panose="020B0604020202020204"/>
              <a:sym typeface="Helvetica Neue"/>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_Comparison">
    <p:bg>
      <p:bgPr>
        <a:solidFill>
          <a:srgbClr val="1771EA"/>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443869" y="287867"/>
            <a:ext cx="8417186" cy="4466696"/>
          </a:xfrm>
        </p:spPr>
        <p:txBody>
          <a:bodyPr/>
          <a:lstStyle>
            <a:lvl1pPr>
              <a:defRPr sz="4900" baseline="0">
                <a:solidFill>
                  <a:schemeClr val="bg1"/>
                </a:solidFill>
                <a:latin typeface="微软雅黑" panose="020B0503020204020204" charset="-122"/>
                <a:ea typeface="微软雅黑" panose="020B0503020204020204" charset="-122"/>
                <a:cs typeface="微软雅黑" panose="020B0503020204020204" charset="-122"/>
              </a:defRPr>
            </a:lvl1pPr>
          </a:lstStyle>
          <a:p>
            <a:r>
              <a:rPr lang="zh-CN" altLang="en-US" dirty="0"/>
              <a:t>单击此处</a:t>
            </a:r>
            <a:br>
              <a:rPr lang="en-US" altLang="zh-CN" dirty="0"/>
            </a:br>
            <a:r>
              <a:rPr lang="zh-CN" altLang="en-US" dirty="0"/>
              <a:t>可更改模板标题</a:t>
            </a:r>
            <a:br>
              <a:rPr lang="en-US" altLang="zh-CN" dirty="0"/>
            </a:br>
            <a:r>
              <a:rPr lang="zh-CN" altLang="en-US" dirty="0"/>
              <a:t>中的文字</a:t>
            </a:r>
            <a:endParaRPr lang="en-US" dirty="0"/>
          </a:p>
        </p:txBody>
      </p:sp>
      <p:pic>
        <p:nvPicPr>
          <p:cNvPr id="4" name="图片 3"/>
          <p:cNvPicPr>
            <a:picLocks noChangeAspect="1"/>
          </p:cNvPicPr>
          <p:nvPr userDrawn="1"/>
        </p:nvPicPr>
        <p:blipFill rotWithShape="1">
          <a:blip r:embed="rId2">
            <a:extLst>
              <a:ext uri="{28A0092B-C50C-407E-A947-70E740481C1C}">
                <a14:useLocalDpi xmlns:a14="http://schemas.microsoft.com/office/drawing/2010/main" val="0"/>
              </a:ext>
            </a:extLst>
          </a:blip>
          <a:srcRect t="-12439" r="37297" b="-1"/>
          <a:stretch>
            <a:fillRect/>
          </a:stretch>
        </p:blipFill>
        <p:spPr>
          <a:xfrm>
            <a:off x="7826835" y="143934"/>
            <a:ext cx="1020303" cy="380554"/>
          </a:xfrm>
          <a:prstGeom prst="rect">
            <a:avLst/>
          </a:prstGeom>
        </p:spPr>
      </p:pic>
      <p:sp>
        <p:nvSpPr>
          <p:cNvPr id="5" name="Text Box 5"/>
          <p:cNvSpPr txBox="1">
            <a:spLocks noChangeArrowheads="1"/>
          </p:cNvSpPr>
          <p:nvPr userDrawn="1"/>
        </p:nvSpPr>
        <p:spPr bwMode="auto">
          <a:xfrm>
            <a:off x="8682438" y="4918883"/>
            <a:ext cx="461562" cy="126958"/>
          </a:xfrm>
          <a:prstGeom prst="rect">
            <a:avLst/>
          </a:prstGeom>
          <a:noFill/>
          <a:ln>
            <a:noFill/>
          </a:ln>
        </p:spPr>
        <p:txBody>
          <a:bodyPr wrap="square" lIns="0" tIns="0" rIns="0" bIns="0" anchor="ctr">
            <a:spAutoFit/>
          </a:bodyPr>
          <a:lstStyle>
            <a:lvl1pPr eaLnBrk="0" hangingPunct="0">
              <a:defRPr kumimoji="1" sz="2400">
                <a:solidFill>
                  <a:schemeClr val="tx1"/>
                </a:solidFill>
                <a:latin typeface="宋体" panose="02010600030101010101" pitchFamily="2" charset="-122"/>
                <a:ea typeface="宋体" panose="02010600030101010101" pitchFamily="2" charset="-122"/>
                <a:cs typeface="宋体" panose="02010600030101010101" pitchFamily="2" charset="-122"/>
              </a:defRPr>
            </a:lvl1pPr>
            <a:lvl2pPr marL="742950" indent="-285750" eaLnBrk="0" hangingPunct="0">
              <a:defRPr kumimoji="1" sz="2400">
                <a:solidFill>
                  <a:schemeClr val="tx1"/>
                </a:solidFill>
                <a:latin typeface="宋体" panose="02010600030101010101" pitchFamily="2" charset="-122"/>
                <a:ea typeface="宋体" panose="02010600030101010101" pitchFamily="2" charset="-122"/>
              </a:defRPr>
            </a:lvl2pPr>
            <a:lvl3pPr marL="1143000" indent="-228600" eaLnBrk="0" hangingPunct="0">
              <a:defRPr kumimoji="1" sz="2400">
                <a:solidFill>
                  <a:schemeClr val="tx1"/>
                </a:solidFill>
                <a:latin typeface="宋体" panose="02010600030101010101" pitchFamily="2" charset="-122"/>
                <a:ea typeface="宋体" panose="02010600030101010101" pitchFamily="2" charset="-122"/>
              </a:defRPr>
            </a:lvl3pPr>
            <a:lvl4pPr marL="1600200" indent="-228600" eaLnBrk="0" hangingPunct="0">
              <a:defRPr kumimoji="1" sz="2400">
                <a:solidFill>
                  <a:schemeClr val="tx1"/>
                </a:solidFill>
                <a:latin typeface="宋体" panose="02010600030101010101" pitchFamily="2" charset="-122"/>
                <a:ea typeface="宋体" panose="02010600030101010101" pitchFamily="2" charset="-122"/>
              </a:defRPr>
            </a:lvl4pPr>
            <a:lvl5pPr marL="2057400" indent="-228600" eaLnBrk="0" hangingPunct="0">
              <a:defRPr kumimoji="1" sz="24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defRPr kumimoji="1" sz="2400">
                <a:solidFill>
                  <a:schemeClr val="tx1"/>
                </a:solidFill>
                <a:latin typeface="宋体" panose="02010600030101010101" pitchFamily="2" charset="-122"/>
                <a:ea typeface="宋体" panose="02010600030101010101" pitchFamily="2" charset="-122"/>
              </a:defRPr>
            </a:lvl9pPr>
          </a:lstStyle>
          <a:p>
            <a:pPr defTabSz="308610" fontAlgn="base">
              <a:spcBef>
                <a:spcPct val="50000"/>
              </a:spcBef>
              <a:spcAft>
                <a:spcPct val="0"/>
              </a:spcAft>
              <a:defRPr/>
            </a:pPr>
            <a:fld id="{046AD7C7-DE3F-5E43-A3A8-CA80750AE375}" type="slidenum">
              <a:rPr kumimoji="0" lang="en-US" altLang="zh-CN" sz="825" b="0" kern="0" smtClean="0">
                <a:solidFill>
                  <a:schemeClr val="bg1"/>
                </a:solidFill>
                <a:latin typeface="Arial" panose="020B0604020202020204"/>
                <a:cs typeface="Arial" panose="020B0604020202020204"/>
                <a:sym typeface="Helvetica Neue"/>
              </a:rPr>
            </a:fld>
            <a:endParaRPr kumimoji="0" lang="en-US" altLang="zh-CN" sz="825" b="0" kern="0" dirty="0">
              <a:solidFill>
                <a:schemeClr val="bg1"/>
              </a:solidFill>
              <a:latin typeface="Arial" panose="020B0604020202020204"/>
              <a:cs typeface="Arial" panose="020B0604020202020204"/>
              <a:sym typeface="Helvetica Neue"/>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lank版式">
    <p:bg>
      <p:bgPr>
        <a:solidFill>
          <a:srgbClr val="1771EB"/>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400"/>
            </a:lvl1pPr>
          </a:lstStyle>
          <a:p>
            <a:r>
              <a:rPr kumimoji="1" lang="zh-CN" altLang="en-US" dirty="0"/>
              <a:t>单击此处编辑母版标题样式</a:t>
            </a:r>
            <a:endParaRPr kumimoji="1"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Vertical Title and Text">
    <p:bg>
      <p:bgPr>
        <a:solidFill>
          <a:srgbClr val="1771EB"/>
        </a:solidFill>
        <a:effectLst/>
      </p:bgPr>
    </p:bg>
    <p:spTree>
      <p:nvGrpSpPr>
        <p:cNvPr id="1" name=""/>
        <p:cNvGrpSpPr/>
        <p:nvPr/>
      </p:nvGrpSpPr>
      <p:grpSpPr>
        <a:xfrm>
          <a:off x="0" y="0"/>
          <a:ext cx="0" cy="0"/>
          <a:chOff x="0" y="0"/>
          <a:chExt cx="0" cy="0"/>
        </a:xfrm>
      </p:grpSpPr>
      <p:grpSp>
        <p:nvGrpSpPr>
          <p:cNvPr id="8" name="组合 12"/>
          <p:cNvGrpSpPr/>
          <p:nvPr userDrawn="1"/>
        </p:nvGrpSpPr>
        <p:grpSpPr bwMode="auto">
          <a:xfrm>
            <a:off x="856193" y="2146142"/>
            <a:ext cx="3015231" cy="1432972"/>
            <a:chOff x="3490332" y="1315926"/>
            <a:chExt cx="3017607" cy="1437748"/>
          </a:xfrm>
        </p:grpSpPr>
        <p:sp>
          <p:nvSpPr>
            <p:cNvPr id="9" name="Rectangle 4"/>
            <p:cNvSpPr/>
            <p:nvPr/>
          </p:nvSpPr>
          <p:spPr bwMode="auto">
            <a:xfrm>
              <a:off x="4718426" y="1519345"/>
              <a:ext cx="1401734" cy="57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fontAlgn="base">
                <a:spcBef>
                  <a:spcPct val="0"/>
                </a:spcBef>
                <a:spcAft>
                  <a:spcPct val="0"/>
                </a:spcAft>
                <a:defRPr>
                  <a:solidFill>
                    <a:schemeClr val="tx1"/>
                  </a:solidFill>
                  <a:latin typeface="Calibri" panose="020F0502020204030204" charset="0"/>
                </a:defRPr>
              </a:lvl6pPr>
              <a:lvl7pPr marL="2971800" indent="-228600" defTabSz="457200" fontAlgn="base">
                <a:spcBef>
                  <a:spcPct val="0"/>
                </a:spcBef>
                <a:spcAft>
                  <a:spcPct val="0"/>
                </a:spcAft>
                <a:defRPr>
                  <a:solidFill>
                    <a:schemeClr val="tx1"/>
                  </a:solidFill>
                  <a:latin typeface="Calibri" panose="020F0502020204030204" charset="0"/>
                </a:defRPr>
              </a:lvl7pPr>
              <a:lvl8pPr marL="3429000" indent="-228600" defTabSz="457200" fontAlgn="base">
                <a:spcBef>
                  <a:spcPct val="0"/>
                </a:spcBef>
                <a:spcAft>
                  <a:spcPct val="0"/>
                </a:spcAft>
                <a:defRPr>
                  <a:solidFill>
                    <a:schemeClr val="tx1"/>
                  </a:solidFill>
                  <a:latin typeface="Calibri" panose="020F0502020204030204" charset="0"/>
                </a:defRPr>
              </a:lvl8pPr>
              <a:lvl9pPr marL="3886200" indent="-228600" defTabSz="457200" fontAlgn="base">
                <a:spcBef>
                  <a:spcPct val="0"/>
                </a:spcBef>
                <a:spcAft>
                  <a:spcPct val="0"/>
                </a:spcAft>
                <a:defRPr>
                  <a:solidFill>
                    <a:schemeClr val="tx1"/>
                  </a:solidFill>
                  <a:latin typeface="Calibri" panose="020F0502020204030204" charset="0"/>
                </a:defRPr>
              </a:lvl9pPr>
            </a:lstStyle>
            <a:p>
              <a:pPr algn="ctr" defTabSz="825500"/>
              <a:r>
                <a:rPr lang="en-US" altLang="zh-CN" sz="4800" b="0" kern="0" dirty="0">
                  <a:solidFill>
                    <a:srgbClr val="FFFFFF"/>
                  </a:solidFill>
                  <a:latin typeface="Goudy Old Style" panose="02020502050305020303" charset="0"/>
                  <a:ea typeface="Helvetica Neue"/>
                  <a:cs typeface="宋体" panose="02010600030101010101" pitchFamily="2" charset="-122"/>
                  <a:sym typeface="Helvetica Neue UltraLight" charset="0"/>
                </a:rPr>
                <a:t>Thanks</a:t>
              </a:r>
              <a:endParaRPr lang="en-US" altLang="zh-CN" sz="4800" b="0" kern="0" dirty="0">
                <a:solidFill>
                  <a:srgbClr val="FFFFFF"/>
                </a:solidFill>
                <a:latin typeface="Goudy Old Style" panose="02020502050305020303" charset="0"/>
                <a:ea typeface="Helvetica Neue"/>
                <a:cs typeface="宋体" panose="02010600030101010101" pitchFamily="2" charset="-122"/>
                <a:sym typeface="Helvetica Neue UltraLight" charset="0"/>
              </a:endParaRPr>
            </a:p>
          </p:txBody>
        </p:sp>
        <p:sp>
          <p:nvSpPr>
            <p:cNvPr id="10" name="Rectangle 5"/>
            <p:cNvSpPr/>
            <p:nvPr/>
          </p:nvSpPr>
          <p:spPr bwMode="auto">
            <a:xfrm>
              <a:off x="4242022" y="2245072"/>
              <a:ext cx="615274" cy="1671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fontAlgn="base">
                <a:spcBef>
                  <a:spcPct val="0"/>
                </a:spcBef>
                <a:spcAft>
                  <a:spcPct val="0"/>
                </a:spcAft>
                <a:defRPr>
                  <a:solidFill>
                    <a:schemeClr val="tx1"/>
                  </a:solidFill>
                  <a:latin typeface="Calibri" panose="020F0502020204030204" charset="0"/>
                </a:defRPr>
              </a:lvl6pPr>
              <a:lvl7pPr marL="2971800" indent="-228600" defTabSz="457200" fontAlgn="base">
                <a:spcBef>
                  <a:spcPct val="0"/>
                </a:spcBef>
                <a:spcAft>
                  <a:spcPct val="0"/>
                </a:spcAft>
                <a:defRPr>
                  <a:solidFill>
                    <a:schemeClr val="tx1"/>
                  </a:solidFill>
                  <a:latin typeface="Calibri" panose="020F0502020204030204" charset="0"/>
                </a:defRPr>
              </a:lvl7pPr>
              <a:lvl8pPr marL="3429000" indent="-228600" defTabSz="457200" fontAlgn="base">
                <a:spcBef>
                  <a:spcPct val="0"/>
                </a:spcBef>
                <a:spcAft>
                  <a:spcPct val="0"/>
                </a:spcAft>
                <a:defRPr>
                  <a:solidFill>
                    <a:schemeClr val="tx1"/>
                  </a:solidFill>
                  <a:latin typeface="Calibri" panose="020F0502020204030204" charset="0"/>
                </a:defRPr>
              </a:lvl8pPr>
              <a:lvl9pPr marL="3886200" indent="-228600" defTabSz="457200" fontAlgn="base">
                <a:spcBef>
                  <a:spcPct val="0"/>
                </a:spcBef>
                <a:spcAft>
                  <a:spcPct val="0"/>
                </a:spcAft>
                <a:defRPr>
                  <a:solidFill>
                    <a:schemeClr val="tx1"/>
                  </a:solidFill>
                  <a:latin typeface="Calibri" panose="020F0502020204030204" charset="0"/>
                </a:defRPr>
              </a:lvl9pPr>
            </a:lstStyle>
            <a:p>
              <a:pPr algn="ctr" defTabSz="825500"/>
              <a:r>
                <a:rPr lang="en-US" altLang="zh-CN" sz="1400" b="0" kern="0" dirty="0" err="1">
                  <a:solidFill>
                    <a:srgbClr val="FFFFFF"/>
                  </a:solidFill>
                  <a:latin typeface="Arial Narrow" panose="020B0606020202030204" charset="0"/>
                  <a:ea typeface="Helvetica Neue"/>
                  <a:cs typeface="宋体" panose="02010600030101010101" pitchFamily="2" charset="-122"/>
                  <a:sym typeface="Arial Narrow" panose="020B0606020202030204" charset="0"/>
                </a:rPr>
                <a:t>terima</a:t>
              </a:r>
              <a:r>
                <a:rPr lang="en-US" altLang="zh-CN" sz="1400" b="0" kern="0" dirty="0">
                  <a:solidFill>
                    <a:srgbClr val="FFFFFF"/>
                  </a:solidFill>
                  <a:latin typeface="Arial Narrow" panose="020B0606020202030204" charset="0"/>
                  <a:ea typeface="Helvetica Neue"/>
                  <a:cs typeface="宋体" panose="02010600030101010101" pitchFamily="2" charset="-122"/>
                  <a:sym typeface="Arial Narrow" panose="020B0606020202030204" charset="0"/>
                </a:rPr>
                <a:t> </a:t>
              </a:r>
              <a:r>
                <a:rPr lang="en-US" altLang="zh-CN" sz="1400" b="0" kern="0" dirty="0" err="1">
                  <a:solidFill>
                    <a:srgbClr val="FFFFFF"/>
                  </a:solidFill>
                  <a:latin typeface="Arial Narrow" panose="020B0606020202030204" charset="0"/>
                  <a:ea typeface="Helvetica Neue"/>
                  <a:cs typeface="宋体" panose="02010600030101010101" pitchFamily="2" charset="-122"/>
                  <a:sym typeface="Arial Narrow" panose="020B0606020202030204" charset="0"/>
                </a:rPr>
                <a:t>kasih</a:t>
              </a:r>
              <a:endParaRPr lang="en-US" altLang="zh-CN" sz="1400" b="0" kern="0" dirty="0">
                <a:solidFill>
                  <a:srgbClr val="FFFFFF"/>
                </a:solidFill>
                <a:latin typeface="Arial Narrow" panose="020B0606020202030204" charset="0"/>
                <a:ea typeface="Helvetica Neue"/>
                <a:cs typeface="宋体" panose="02010600030101010101" pitchFamily="2" charset="-122"/>
                <a:sym typeface="Arial Narrow" panose="020B0606020202030204" charset="0"/>
              </a:endParaRPr>
            </a:p>
          </p:txBody>
        </p:sp>
        <p:sp>
          <p:nvSpPr>
            <p:cNvPr id="11" name="Rectangle 6"/>
            <p:cNvSpPr/>
            <p:nvPr/>
          </p:nvSpPr>
          <p:spPr bwMode="auto">
            <a:xfrm>
              <a:off x="3586309" y="1337705"/>
              <a:ext cx="714513" cy="4297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fontAlgn="base">
                <a:spcBef>
                  <a:spcPct val="0"/>
                </a:spcBef>
                <a:spcAft>
                  <a:spcPct val="0"/>
                </a:spcAft>
                <a:defRPr>
                  <a:solidFill>
                    <a:schemeClr val="tx1"/>
                  </a:solidFill>
                  <a:latin typeface="Calibri" panose="020F0502020204030204" charset="0"/>
                </a:defRPr>
              </a:lvl6pPr>
              <a:lvl7pPr marL="2971800" indent="-228600" defTabSz="457200" fontAlgn="base">
                <a:spcBef>
                  <a:spcPct val="0"/>
                </a:spcBef>
                <a:spcAft>
                  <a:spcPct val="0"/>
                </a:spcAft>
                <a:defRPr>
                  <a:solidFill>
                    <a:schemeClr val="tx1"/>
                  </a:solidFill>
                  <a:latin typeface="Calibri" panose="020F0502020204030204" charset="0"/>
                </a:defRPr>
              </a:lvl7pPr>
              <a:lvl8pPr marL="3429000" indent="-228600" defTabSz="457200" fontAlgn="base">
                <a:spcBef>
                  <a:spcPct val="0"/>
                </a:spcBef>
                <a:spcAft>
                  <a:spcPct val="0"/>
                </a:spcAft>
                <a:defRPr>
                  <a:solidFill>
                    <a:schemeClr val="tx1"/>
                  </a:solidFill>
                  <a:latin typeface="Calibri" panose="020F0502020204030204" charset="0"/>
                </a:defRPr>
              </a:lvl8pPr>
              <a:lvl9pPr marL="3886200" indent="-228600" defTabSz="457200" fontAlgn="base">
                <a:spcBef>
                  <a:spcPct val="0"/>
                </a:spcBef>
                <a:spcAft>
                  <a:spcPct val="0"/>
                </a:spcAft>
                <a:defRPr>
                  <a:solidFill>
                    <a:schemeClr val="tx1"/>
                  </a:solidFill>
                  <a:latin typeface="Calibri" panose="020F0502020204030204" charset="0"/>
                </a:defRPr>
              </a:lvl9pPr>
            </a:lstStyle>
            <a:p>
              <a:pPr algn="ctr" defTabSz="825500"/>
              <a:r>
                <a:rPr lang="zh-CN" altLang="en-US" sz="3600" b="0" kern="0" dirty="0">
                  <a:solidFill>
                    <a:srgbClr val="FFFFFF"/>
                  </a:solidFill>
                  <a:latin typeface="Arial" panose="020B0604020202020204" pitchFamily="34" charset="0"/>
                  <a:ea typeface="Helvetica Neue"/>
                  <a:cs typeface="宋体" panose="02010600030101010101" pitchFamily="2" charset="-122"/>
                  <a:sym typeface="Arial" panose="020B0604020202020204" pitchFamily="34" charset="0"/>
                </a:rPr>
                <a:t>感謝</a:t>
              </a:r>
              <a:endParaRPr lang="zh-CN" altLang="en-US" sz="3600" b="0" kern="0" dirty="0">
                <a:solidFill>
                  <a:srgbClr val="FFFFFF"/>
                </a:solidFill>
                <a:latin typeface="Arial" panose="020B0604020202020204" pitchFamily="34" charset="0"/>
                <a:ea typeface="Helvetica Neue"/>
                <a:cs typeface="宋体" panose="02010600030101010101" pitchFamily="2" charset="-122"/>
                <a:sym typeface="Arial" panose="020B0604020202020204" pitchFamily="34" charset="0"/>
              </a:endParaRPr>
            </a:p>
          </p:txBody>
        </p:sp>
        <p:sp>
          <p:nvSpPr>
            <p:cNvPr id="12" name="Rectangle 7"/>
            <p:cNvSpPr/>
            <p:nvPr/>
          </p:nvSpPr>
          <p:spPr bwMode="auto">
            <a:xfrm>
              <a:off x="5332616" y="2180610"/>
              <a:ext cx="952683" cy="573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fontAlgn="base">
                <a:spcBef>
                  <a:spcPct val="0"/>
                </a:spcBef>
                <a:spcAft>
                  <a:spcPct val="0"/>
                </a:spcAft>
                <a:defRPr>
                  <a:solidFill>
                    <a:schemeClr val="tx1"/>
                  </a:solidFill>
                  <a:latin typeface="Calibri" panose="020F0502020204030204" charset="0"/>
                </a:defRPr>
              </a:lvl6pPr>
              <a:lvl7pPr marL="2971800" indent="-228600" defTabSz="457200" fontAlgn="base">
                <a:spcBef>
                  <a:spcPct val="0"/>
                </a:spcBef>
                <a:spcAft>
                  <a:spcPct val="0"/>
                </a:spcAft>
                <a:defRPr>
                  <a:solidFill>
                    <a:schemeClr val="tx1"/>
                  </a:solidFill>
                  <a:latin typeface="Calibri" panose="020F0502020204030204" charset="0"/>
                </a:defRPr>
              </a:lvl7pPr>
              <a:lvl8pPr marL="3429000" indent="-228600" defTabSz="457200" fontAlgn="base">
                <a:spcBef>
                  <a:spcPct val="0"/>
                </a:spcBef>
                <a:spcAft>
                  <a:spcPct val="0"/>
                </a:spcAft>
                <a:defRPr>
                  <a:solidFill>
                    <a:schemeClr val="tx1"/>
                  </a:solidFill>
                  <a:latin typeface="Calibri" panose="020F0502020204030204" charset="0"/>
                </a:defRPr>
              </a:lvl8pPr>
              <a:lvl9pPr marL="3886200" indent="-228600" defTabSz="457200" fontAlgn="base">
                <a:spcBef>
                  <a:spcPct val="0"/>
                </a:spcBef>
                <a:spcAft>
                  <a:spcPct val="0"/>
                </a:spcAft>
                <a:defRPr>
                  <a:solidFill>
                    <a:schemeClr val="tx1"/>
                  </a:solidFill>
                  <a:latin typeface="Calibri" panose="020F0502020204030204" charset="0"/>
                </a:defRPr>
              </a:lvl9pPr>
            </a:lstStyle>
            <a:p>
              <a:pPr algn="ctr" defTabSz="825500"/>
              <a:r>
                <a:rPr lang="zh-CN" altLang="en-US" sz="4800" b="0" kern="0" dirty="0">
                  <a:solidFill>
                    <a:srgbClr val="FFFFFF"/>
                  </a:solidFill>
                  <a:latin typeface="微软雅黑" panose="020B0503020204020204" charset="-122"/>
                  <a:ea typeface="微软雅黑" panose="020B0503020204020204" charset="-122"/>
                  <a:cs typeface="微软雅黑" panose="020B0503020204020204" charset="-122"/>
                  <a:sym typeface="Microsoft YaHei Bold" charset="-122"/>
                </a:rPr>
                <a:t>谢谢</a:t>
              </a:r>
              <a:endParaRPr lang="zh-CN" altLang="en-US" sz="4800" b="0" kern="0" dirty="0">
                <a:solidFill>
                  <a:srgbClr val="FFFFFF"/>
                </a:solidFill>
                <a:latin typeface="微软雅黑" panose="020B0503020204020204" charset="-122"/>
                <a:ea typeface="微软雅黑" panose="020B0503020204020204" charset="-122"/>
                <a:cs typeface="微软雅黑" panose="020B0503020204020204" charset="-122"/>
                <a:sym typeface="Microsoft YaHei Bold" charset="-122"/>
              </a:endParaRPr>
            </a:p>
          </p:txBody>
        </p:sp>
        <p:sp>
          <p:nvSpPr>
            <p:cNvPr id="13" name="Rectangle 8"/>
            <p:cNvSpPr/>
            <p:nvPr/>
          </p:nvSpPr>
          <p:spPr bwMode="auto">
            <a:xfrm>
              <a:off x="5317085" y="1315926"/>
              <a:ext cx="1190854" cy="28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fontAlgn="base">
                <a:spcBef>
                  <a:spcPct val="0"/>
                </a:spcBef>
                <a:spcAft>
                  <a:spcPct val="0"/>
                </a:spcAft>
                <a:defRPr>
                  <a:solidFill>
                    <a:schemeClr val="tx1"/>
                  </a:solidFill>
                  <a:latin typeface="Calibri" panose="020F0502020204030204" charset="0"/>
                </a:defRPr>
              </a:lvl6pPr>
              <a:lvl7pPr marL="2971800" indent="-228600" defTabSz="457200" fontAlgn="base">
                <a:spcBef>
                  <a:spcPct val="0"/>
                </a:spcBef>
                <a:spcAft>
                  <a:spcPct val="0"/>
                </a:spcAft>
                <a:defRPr>
                  <a:solidFill>
                    <a:schemeClr val="tx1"/>
                  </a:solidFill>
                  <a:latin typeface="Calibri" panose="020F0502020204030204" charset="0"/>
                </a:defRPr>
              </a:lvl7pPr>
              <a:lvl8pPr marL="3429000" indent="-228600" defTabSz="457200" fontAlgn="base">
                <a:spcBef>
                  <a:spcPct val="0"/>
                </a:spcBef>
                <a:spcAft>
                  <a:spcPct val="0"/>
                </a:spcAft>
                <a:defRPr>
                  <a:solidFill>
                    <a:schemeClr val="tx1"/>
                  </a:solidFill>
                  <a:latin typeface="Calibri" panose="020F0502020204030204" charset="0"/>
                </a:defRPr>
              </a:lvl8pPr>
              <a:lvl9pPr marL="3886200" indent="-228600" defTabSz="457200" fontAlgn="base">
                <a:spcBef>
                  <a:spcPct val="0"/>
                </a:spcBef>
                <a:spcAft>
                  <a:spcPct val="0"/>
                </a:spcAft>
                <a:defRPr>
                  <a:solidFill>
                    <a:schemeClr val="tx1"/>
                  </a:solidFill>
                  <a:latin typeface="Calibri" panose="020F0502020204030204" charset="0"/>
                </a:defRPr>
              </a:lvl9pPr>
            </a:lstStyle>
            <a:p>
              <a:pPr algn="ctr" defTabSz="825500"/>
              <a:r>
                <a:rPr lang="zh-CN" altLang="en-US" sz="2400" b="0" kern="0">
                  <a:solidFill>
                    <a:srgbClr val="FFFFFF"/>
                  </a:solidFill>
                  <a:latin typeface="Arial" panose="020B0604020202020204" pitchFamily="34" charset="0"/>
                  <a:ea typeface="Helvetica Neue"/>
                  <a:cs typeface="宋体" panose="02010600030101010101" pitchFamily="2" charset="-122"/>
                  <a:sym typeface="Arial" panose="020B0604020202020204" pitchFamily="34" charset="0"/>
                </a:rPr>
                <a:t>ありがとう</a:t>
              </a:r>
              <a:endParaRPr lang="zh-CN" altLang="en-US" sz="2400" b="0" kern="0">
                <a:solidFill>
                  <a:srgbClr val="FFFFFF"/>
                </a:solidFill>
                <a:latin typeface="Arial" panose="020B0604020202020204" pitchFamily="34" charset="0"/>
                <a:ea typeface="Helvetica Neue"/>
                <a:cs typeface="宋体" panose="02010600030101010101" pitchFamily="2" charset="-122"/>
                <a:sym typeface="Arial" panose="020B0604020202020204" pitchFamily="34" charset="0"/>
              </a:endParaRPr>
            </a:p>
          </p:txBody>
        </p:sp>
        <p:sp>
          <p:nvSpPr>
            <p:cNvPr id="14" name="Rectangle 9"/>
            <p:cNvSpPr/>
            <p:nvPr/>
          </p:nvSpPr>
          <p:spPr bwMode="auto">
            <a:xfrm>
              <a:off x="3490332" y="1921827"/>
              <a:ext cx="591706" cy="2148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wrap="none" lIns="0" tIns="0" rIns="0" bIns="0" anchor="ctr">
              <a:spAutoFit/>
            </a:bodyPr>
            <a:lstStyle>
              <a:lvl1pPr>
                <a:defRPr>
                  <a:solidFill>
                    <a:schemeClr val="tx1"/>
                  </a:solidFill>
                  <a:latin typeface="Calibri" panose="020F0502020204030204" charset="0"/>
                </a:defRPr>
              </a:lvl1pPr>
              <a:lvl2pPr marL="742950" indent="-285750">
                <a:defRPr>
                  <a:solidFill>
                    <a:schemeClr val="tx1"/>
                  </a:solidFill>
                  <a:latin typeface="Calibri" panose="020F0502020204030204" charset="0"/>
                </a:defRPr>
              </a:lvl2pPr>
              <a:lvl3pPr marL="1143000" indent="-228600">
                <a:defRPr>
                  <a:solidFill>
                    <a:schemeClr val="tx1"/>
                  </a:solidFill>
                  <a:latin typeface="Calibri" panose="020F0502020204030204" charset="0"/>
                </a:defRPr>
              </a:lvl3pPr>
              <a:lvl4pPr marL="1600200" indent="-228600">
                <a:defRPr>
                  <a:solidFill>
                    <a:schemeClr val="tx1"/>
                  </a:solidFill>
                  <a:latin typeface="Calibri" panose="020F0502020204030204" charset="0"/>
                </a:defRPr>
              </a:lvl4pPr>
              <a:lvl5pPr marL="2057400" indent="-228600">
                <a:defRPr>
                  <a:solidFill>
                    <a:schemeClr val="tx1"/>
                  </a:solidFill>
                  <a:latin typeface="Calibri" panose="020F0502020204030204" charset="0"/>
                </a:defRPr>
              </a:lvl5pPr>
              <a:lvl6pPr marL="2514600" indent="-228600" defTabSz="457200" fontAlgn="base">
                <a:spcBef>
                  <a:spcPct val="0"/>
                </a:spcBef>
                <a:spcAft>
                  <a:spcPct val="0"/>
                </a:spcAft>
                <a:defRPr>
                  <a:solidFill>
                    <a:schemeClr val="tx1"/>
                  </a:solidFill>
                  <a:latin typeface="Calibri" panose="020F0502020204030204" charset="0"/>
                </a:defRPr>
              </a:lvl6pPr>
              <a:lvl7pPr marL="2971800" indent="-228600" defTabSz="457200" fontAlgn="base">
                <a:spcBef>
                  <a:spcPct val="0"/>
                </a:spcBef>
                <a:spcAft>
                  <a:spcPct val="0"/>
                </a:spcAft>
                <a:defRPr>
                  <a:solidFill>
                    <a:schemeClr val="tx1"/>
                  </a:solidFill>
                  <a:latin typeface="Calibri" panose="020F0502020204030204" charset="0"/>
                </a:defRPr>
              </a:lvl7pPr>
              <a:lvl8pPr marL="3429000" indent="-228600" defTabSz="457200" fontAlgn="base">
                <a:spcBef>
                  <a:spcPct val="0"/>
                </a:spcBef>
                <a:spcAft>
                  <a:spcPct val="0"/>
                </a:spcAft>
                <a:defRPr>
                  <a:solidFill>
                    <a:schemeClr val="tx1"/>
                  </a:solidFill>
                  <a:latin typeface="Calibri" panose="020F0502020204030204" charset="0"/>
                </a:defRPr>
              </a:lvl8pPr>
              <a:lvl9pPr marL="3886200" indent="-228600" defTabSz="457200" fontAlgn="base">
                <a:spcBef>
                  <a:spcPct val="0"/>
                </a:spcBef>
                <a:spcAft>
                  <a:spcPct val="0"/>
                </a:spcAft>
                <a:defRPr>
                  <a:solidFill>
                    <a:schemeClr val="tx1"/>
                  </a:solidFill>
                  <a:latin typeface="Calibri" panose="020F0502020204030204" charset="0"/>
                </a:defRPr>
              </a:lvl9pPr>
            </a:lstStyle>
            <a:p>
              <a:pPr algn="ctr" defTabSz="825500"/>
              <a:r>
                <a:rPr lang="en-US" altLang="zh-CN" sz="1800" b="0" kern="0">
                  <a:solidFill>
                    <a:srgbClr val="FFFFFF"/>
                  </a:solidFill>
                  <a:latin typeface="Arial" panose="020B0604020202020204" pitchFamily="34" charset="0"/>
                  <a:ea typeface="Helvetica Neue"/>
                  <a:cs typeface="宋体" panose="02010600030101010101" pitchFamily="2" charset="-122"/>
                  <a:sym typeface="Arial" panose="020B0604020202020204" pitchFamily="34" charset="0"/>
                </a:rPr>
                <a:t>ขอบคุณ</a:t>
              </a:r>
              <a:endParaRPr lang="en-US" altLang="zh-CN" sz="1800" b="0" kern="0">
                <a:solidFill>
                  <a:srgbClr val="FFFFFF"/>
                </a:solidFill>
                <a:latin typeface="Arial" panose="020B0604020202020204" pitchFamily="34" charset="0"/>
                <a:ea typeface="Helvetica Neue"/>
                <a:cs typeface="宋体" panose="02010600030101010101" pitchFamily="2" charset="-122"/>
                <a:sym typeface="Arial" panose="020B0604020202020204" pitchFamily="34" charset="0"/>
              </a:endParaRPr>
            </a:p>
          </p:txBody>
        </p:sp>
      </p:grpSp>
      <p:pic>
        <p:nvPicPr>
          <p:cNvPr id="17" name="图片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541563" y="44"/>
            <a:ext cx="4602437" cy="2919956"/>
          </a:xfrm>
          <a:prstGeom prst="rect">
            <a:avLst/>
          </a:prstGeom>
        </p:spPr>
      </p:pic>
      <p:grpSp>
        <p:nvGrpSpPr>
          <p:cNvPr id="15" name="组合 14"/>
          <p:cNvGrpSpPr/>
          <p:nvPr userDrawn="1"/>
        </p:nvGrpSpPr>
        <p:grpSpPr>
          <a:xfrm>
            <a:off x="370800" y="198000"/>
            <a:ext cx="1670443" cy="581025"/>
            <a:chOff x="2336065" y="324451"/>
            <a:chExt cx="1670443" cy="581025"/>
          </a:xfrm>
        </p:grpSpPr>
        <p:pic>
          <p:nvPicPr>
            <p:cNvPr id="1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6065" y="324451"/>
              <a:ext cx="390525" cy="5810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 name="图片 19"/>
            <p:cNvPicPr/>
            <p:nvPr/>
          </p:nvPicPr>
          <p:blipFill rotWithShape="1">
            <a:blip r:embed="rId4">
              <a:extLst>
                <a:ext uri="{28A0092B-C50C-407E-A947-70E740481C1C}">
                  <a14:useLocalDpi xmlns:a14="http://schemas.microsoft.com/office/drawing/2010/main" val="0"/>
                </a:ext>
              </a:extLst>
            </a:blip>
            <a:srcRect l="19706" b="23347"/>
            <a:stretch>
              <a:fillRect/>
            </a:stretch>
          </p:blipFill>
          <p:spPr>
            <a:xfrm>
              <a:off x="2653990" y="346753"/>
              <a:ext cx="1352518" cy="433832"/>
            </a:xfrm>
            <a:prstGeom prst="rect">
              <a:avLst/>
            </a:prstGeom>
          </p:spPr>
        </p:pic>
      </p:gr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2" name="Group 41"/>
          <p:cNvGrpSpPr/>
          <p:nvPr userDrawn="1"/>
        </p:nvGrpSpPr>
        <p:grpSpPr>
          <a:xfrm>
            <a:off x="-1081337" y="-53219"/>
            <a:ext cx="646288" cy="646288"/>
            <a:chOff x="-1138755" y="0"/>
            <a:chExt cx="646288" cy="646288"/>
          </a:xfrm>
          <a:solidFill>
            <a:srgbClr val="24215F"/>
          </a:solidFill>
        </p:grpSpPr>
        <p:sp>
          <p:nvSpPr>
            <p:cNvPr id="43" name="Rectangle 42"/>
            <p:cNvSpPr/>
            <p:nvPr userDrawn="1"/>
          </p:nvSpPr>
          <p:spPr>
            <a:xfrm>
              <a:off x="-1138755" y="0"/>
              <a:ext cx="646288" cy="646288"/>
            </a:xfrm>
            <a:prstGeom prst="rect">
              <a:avLst/>
            </a:prstGeom>
            <a:grp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p>
          </p:txBody>
        </p:sp>
        <p:sp>
          <p:nvSpPr>
            <p:cNvPr id="44" name="TextBox 43"/>
            <p:cNvSpPr txBox="1"/>
            <p:nvPr userDrawn="1"/>
          </p:nvSpPr>
          <p:spPr>
            <a:xfrm>
              <a:off x="-1138755" y="0"/>
              <a:ext cx="407083" cy="461665"/>
            </a:xfrm>
            <a:prstGeom prst="rect">
              <a:avLst/>
            </a:prstGeom>
            <a:grpFill/>
          </p:spPr>
          <p:txBody>
            <a:bodyPr wrap="none" rtlCol="0">
              <a:spAutoFit/>
            </a:bodyPr>
            <a:lstStyle/>
            <a:p>
              <a:r>
                <a:rPr lang="en-US" sz="800" dirty="0">
                  <a:solidFill>
                    <a:schemeClr val="bg1"/>
                  </a:solidFill>
                </a:rPr>
                <a:t>R:</a:t>
              </a:r>
              <a:r>
                <a:rPr lang="en-US" altLang="zh-CN" sz="800" dirty="0">
                  <a:solidFill>
                    <a:schemeClr val="bg1"/>
                  </a:solidFill>
                </a:rPr>
                <a:t>36</a:t>
              </a:r>
              <a:endParaRPr lang="en-US" sz="800" dirty="0">
                <a:solidFill>
                  <a:schemeClr val="bg1"/>
                </a:solidFill>
              </a:endParaRPr>
            </a:p>
            <a:p>
              <a:r>
                <a:rPr lang="en-US" sz="800" dirty="0">
                  <a:solidFill>
                    <a:schemeClr val="bg1"/>
                  </a:solidFill>
                </a:rPr>
                <a:t>G:</a:t>
              </a:r>
              <a:r>
                <a:rPr lang="en-US" altLang="zh-CN" sz="800" dirty="0">
                  <a:solidFill>
                    <a:schemeClr val="bg1"/>
                  </a:solidFill>
                </a:rPr>
                <a:t>33</a:t>
              </a:r>
              <a:endParaRPr lang="en-US" sz="800" dirty="0">
                <a:solidFill>
                  <a:schemeClr val="bg1"/>
                </a:solidFill>
              </a:endParaRPr>
            </a:p>
            <a:p>
              <a:r>
                <a:rPr lang="en-US" sz="800" dirty="0">
                  <a:solidFill>
                    <a:schemeClr val="bg1"/>
                  </a:solidFill>
                </a:rPr>
                <a:t>B:</a:t>
              </a:r>
              <a:r>
                <a:rPr lang="en-US" altLang="zh-CN" sz="800" dirty="0">
                  <a:solidFill>
                    <a:schemeClr val="bg1"/>
                  </a:solidFill>
                </a:rPr>
                <a:t>9</a:t>
              </a:r>
              <a:r>
                <a:rPr lang="en-US" sz="800" dirty="0">
                  <a:solidFill>
                    <a:schemeClr val="bg1"/>
                  </a:solidFill>
                </a:rPr>
                <a:t>5</a:t>
              </a:r>
              <a:endParaRPr lang="en-US" sz="800" dirty="0">
                <a:solidFill>
                  <a:schemeClr val="bg1"/>
                </a:solidFill>
              </a:endParaRPr>
            </a:p>
          </p:txBody>
        </p:sp>
      </p:grpSp>
      <p:grpSp>
        <p:nvGrpSpPr>
          <p:cNvPr id="45" name="Group 44"/>
          <p:cNvGrpSpPr/>
          <p:nvPr userDrawn="1"/>
        </p:nvGrpSpPr>
        <p:grpSpPr>
          <a:xfrm>
            <a:off x="-1081337" y="659218"/>
            <a:ext cx="646288" cy="646288"/>
            <a:chOff x="-1138755" y="0"/>
            <a:chExt cx="646288" cy="646288"/>
          </a:xfrm>
        </p:grpSpPr>
        <p:sp>
          <p:nvSpPr>
            <p:cNvPr id="46" name="Rectangle 45"/>
            <p:cNvSpPr/>
            <p:nvPr userDrawn="1"/>
          </p:nvSpPr>
          <p:spPr>
            <a:xfrm>
              <a:off x="-1138755" y="0"/>
              <a:ext cx="646288" cy="646288"/>
            </a:xfrm>
            <a:prstGeom prst="rect">
              <a:avLst/>
            </a:prstGeom>
            <a:solidFill>
              <a:srgbClr val="1771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p>
          </p:txBody>
        </p:sp>
        <p:sp>
          <p:nvSpPr>
            <p:cNvPr id="47" name="TextBox 46"/>
            <p:cNvSpPr txBox="1"/>
            <p:nvPr userDrawn="1"/>
          </p:nvSpPr>
          <p:spPr>
            <a:xfrm>
              <a:off x="-1138755" y="0"/>
              <a:ext cx="466794" cy="461665"/>
            </a:xfrm>
            <a:prstGeom prst="rect">
              <a:avLst/>
            </a:prstGeom>
            <a:noFill/>
          </p:spPr>
          <p:txBody>
            <a:bodyPr wrap="none" rtlCol="0">
              <a:spAutoFit/>
            </a:bodyPr>
            <a:lstStyle/>
            <a:p>
              <a:r>
                <a:rPr lang="en-US" sz="800" dirty="0">
                  <a:solidFill>
                    <a:schemeClr val="bg1"/>
                  </a:solidFill>
                </a:rPr>
                <a:t>R:</a:t>
              </a:r>
              <a:r>
                <a:rPr lang="en-US" altLang="zh-CN" sz="800" dirty="0">
                  <a:solidFill>
                    <a:schemeClr val="bg1"/>
                  </a:solidFill>
                </a:rPr>
                <a:t>23</a:t>
              </a:r>
              <a:endParaRPr lang="en-US" sz="800" dirty="0">
                <a:solidFill>
                  <a:schemeClr val="bg1"/>
                </a:solidFill>
              </a:endParaRPr>
            </a:p>
            <a:p>
              <a:r>
                <a:rPr lang="en-US" sz="800" dirty="0">
                  <a:solidFill>
                    <a:schemeClr val="bg1"/>
                  </a:solidFill>
                </a:rPr>
                <a:t>G:1</a:t>
              </a:r>
              <a:r>
                <a:rPr lang="en-US" altLang="zh-CN" sz="800" dirty="0">
                  <a:solidFill>
                    <a:schemeClr val="bg1"/>
                  </a:solidFill>
                </a:rPr>
                <a:t>36</a:t>
              </a:r>
              <a:endParaRPr lang="en-US" sz="800" dirty="0">
                <a:solidFill>
                  <a:schemeClr val="bg1"/>
                </a:solidFill>
              </a:endParaRPr>
            </a:p>
            <a:p>
              <a:r>
                <a:rPr lang="en-US" sz="800" dirty="0">
                  <a:solidFill>
                    <a:schemeClr val="bg1"/>
                  </a:solidFill>
                </a:rPr>
                <a:t>B:</a:t>
              </a:r>
              <a:r>
                <a:rPr lang="en-US" altLang="zh-CN" sz="800" dirty="0">
                  <a:solidFill>
                    <a:schemeClr val="bg1"/>
                  </a:solidFill>
                </a:rPr>
                <a:t>238</a:t>
              </a:r>
              <a:endParaRPr lang="en-US" sz="800" dirty="0">
                <a:solidFill>
                  <a:schemeClr val="bg1"/>
                </a:solidFill>
              </a:endParaRPr>
            </a:p>
          </p:txBody>
        </p:sp>
      </p:grpSp>
      <p:grpSp>
        <p:nvGrpSpPr>
          <p:cNvPr id="48" name="Group 47"/>
          <p:cNvGrpSpPr/>
          <p:nvPr userDrawn="1"/>
        </p:nvGrpSpPr>
        <p:grpSpPr>
          <a:xfrm>
            <a:off x="-1081337" y="1371655"/>
            <a:ext cx="646288" cy="646288"/>
            <a:chOff x="-1138755" y="0"/>
            <a:chExt cx="646288" cy="646288"/>
          </a:xfrm>
        </p:grpSpPr>
        <p:sp>
          <p:nvSpPr>
            <p:cNvPr id="49" name="Rectangle 48"/>
            <p:cNvSpPr/>
            <p:nvPr userDrawn="1"/>
          </p:nvSpPr>
          <p:spPr>
            <a:xfrm>
              <a:off x="-1138755" y="0"/>
              <a:ext cx="646288" cy="646288"/>
            </a:xfrm>
            <a:prstGeom prst="rect">
              <a:avLst/>
            </a:prstGeom>
            <a:solidFill>
              <a:srgbClr val="25C1F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p>
          </p:txBody>
        </p:sp>
        <p:sp>
          <p:nvSpPr>
            <p:cNvPr id="50" name="TextBox 49"/>
            <p:cNvSpPr txBox="1"/>
            <p:nvPr userDrawn="1"/>
          </p:nvSpPr>
          <p:spPr>
            <a:xfrm>
              <a:off x="-1138755" y="0"/>
              <a:ext cx="466794" cy="461665"/>
            </a:xfrm>
            <a:prstGeom prst="rect">
              <a:avLst/>
            </a:prstGeom>
            <a:noFill/>
          </p:spPr>
          <p:txBody>
            <a:bodyPr wrap="none" rtlCol="0">
              <a:spAutoFit/>
            </a:bodyPr>
            <a:lstStyle/>
            <a:p>
              <a:r>
                <a:rPr lang="en-US" sz="800" dirty="0">
                  <a:solidFill>
                    <a:schemeClr val="tx1"/>
                  </a:solidFill>
                </a:rPr>
                <a:t>R:</a:t>
              </a:r>
              <a:r>
                <a:rPr lang="en-US" altLang="zh-CN" sz="800" dirty="0">
                  <a:solidFill>
                    <a:schemeClr val="tx1"/>
                  </a:solidFill>
                </a:rPr>
                <a:t>35</a:t>
              </a:r>
              <a:endParaRPr lang="en-US" sz="800" dirty="0">
                <a:solidFill>
                  <a:schemeClr val="tx1"/>
                </a:solidFill>
              </a:endParaRPr>
            </a:p>
            <a:p>
              <a:r>
                <a:rPr lang="en-US" sz="800" dirty="0">
                  <a:solidFill>
                    <a:schemeClr val="tx1"/>
                  </a:solidFill>
                </a:rPr>
                <a:t>G:2</a:t>
              </a:r>
              <a:r>
                <a:rPr lang="en-US" altLang="zh-CN" sz="800" dirty="0">
                  <a:solidFill>
                    <a:schemeClr val="tx1"/>
                  </a:solidFill>
                </a:rPr>
                <a:t>04</a:t>
              </a:r>
              <a:endParaRPr lang="en-US" sz="800" dirty="0">
                <a:solidFill>
                  <a:schemeClr val="tx1"/>
                </a:solidFill>
              </a:endParaRPr>
            </a:p>
            <a:p>
              <a:r>
                <a:rPr lang="en-US" sz="800" dirty="0">
                  <a:solidFill>
                    <a:schemeClr val="tx1"/>
                  </a:solidFill>
                </a:rPr>
                <a:t>B:2</a:t>
              </a:r>
              <a:r>
                <a:rPr lang="en-US" altLang="zh-CN" sz="800" dirty="0">
                  <a:solidFill>
                    <a:schemeClr val="tx1"/>
                  </a:solidFill>
                </a:rPr>
                <a:t>52</a:t>
              </a:r>
              <a:endParaRPr lang="en-US" sz="800" dirty="0">
                <a:solidFill>
                  <a:schemeClr val="tx1"/>
                </a:solidFill>
              </a:endParaRPr>
            </a:p>
          </p:txBody>
        </p:sp>
      </p:grpSp>
      <p:grpSp>
        <p:nvGrpSpPr>
          <p:cNvPr id="51" name="Group 50"/>
          <p:cNvGrpSpPr/>
          <p:nvPr userDrawn="1"/>
        </p:nvGrpSpPr>
        <p:grpSpPr>
          <a:xfrm>
            <a:off x="-1081337" y="2084092"/>
            <a:ext cx="646288" cy="646288"/>
            <a:chOff x="-1138755" y="0"/>
            <a:chExt cx="646288" cy="646288"/>
          </a:xfrm>
        </p:grpSpPr>
        <p:sp>
          <p:nvSpPr>
            <p:cNvPr id="52" name="Rectangle 51"/>
            <p:cNvSpPr/>
            <p:nvPr userDrawn="1"/>
          </p:nvSpPr>
          <p:spPr>
            <a:xfrm>
              <a:off x="-1138755" y="0"/>
              <a:ext cx="646288" cy="646288"/>
            </a:xfrm>
            <a:prstGeom prst="rect">
              <a:avLst/>
            </a:prstGeom>
            <a:solidFill>
              <a:srgbClr val="24BEB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p>
          </p:txBody>
        </p:sp>
        <p:sp>
          <p:nvSpPr>
            <p:cNvPr id="53" name="TextBox 52"/>
            <p:cNvSpPr txBox="1"/>
            <p:nvPr userDrawn="1"/>
          </p:nvSpPr>
          <p:spPr>
            <a:xfrm>
              <a:off x="-1138755" y="0"/>
              <a:ext cx="466794" cy="461665"/>
            </a:xfrm>
            <a:prstGeom prst="rect">
              <a:avLst/>
            </a:prstGeom>
            <a:noFill/>
          </p:spPr>
          <p:txBody>
            <a:bodyPr wrap="none" rtlCol="0">
              <a:spAutoFit/>
            </a:bodyPr>
            <a:lstStyle/>
            <a:p>
              <a:r>
                <a:rPr lang="en-US" sz="800" dirty="0">
                  <a:solidFill>
                    <a:schemeClr val="bg1"/>
                  </a:solidFill>
                </a:rPr>
                <a:t>R:</a:t>
              </a:r>
              <a:r>
                <a:rPr lang="en-US" altLang="zh-CN" sz="800" dirty="0">
                  <a:solidFill>
                    <a:schemeClr val="bg1"/>
                  </a:solidFill>
                </a:rPr>
                <a:t>33</a:t>
              </a:r>
              <a:endParaRPr lang="en-US" sz="800" dirty="0">
                <a:solidFill>
                  <a:schemeClr val="bg1"/>
                </a:solidFill>
              </a:endParaRPr>
            </a:p>
            <a:p>
              <a:r>
                <a:rPr lang="en-US" sz="800" dirty="0">
                  <a:solidFill>
                    <a:schemeClr val="bg1"/>
                  </a:solidFill>
                </a:rPr>
                <a:t>G:</a:t>
              </a:r>
              <a:r>
                <a:rPr lang="en-US" altLang="zh-CN" sz="800" dirty="0">
                  <a:solidFill>
                    <a:schemeClr val="bg1"/>
                  </a:solidFill>
                </a:rPr>
                <a:t>200</a:t>
              </a:r>
              <a:endParaRPr lang="en-US" sz="800" dirty="0">
                <a:solidFill>
                  <a:schemeClr val="bg1"/>
                </a:solidFill>
              </a:endParaRPr>
            </a:p>
            <a:p>
              <a:r>
                <a:rPr lang="en-US" sz="800" dirty="0">
                  <a:solidFill>
                    <a:schemeClr val="bg1"/>
                  </a:solidFill>
                </a:rPr>
                <a:t>B:</a:t>
              </a:r>
              <a:r>
                <a:rPr lang="en-US" altLang="zh-CN" sz="800" dirty="0">
                  <a:solidFill>
                    <a:schemeClr val="bg1"/>
                  </a:solidFill>
                </a:rPr>
                <a:t>200</a:t>
              </a:r>
              <a:endParaRPr lang="en-US" sz="800" dirty="0">
                <a:solidFill>
                  <a:schemeClr val="bg1"/>
                </a:solidFill>
              </a:endParaRPr>
            </a:p>
          </p:txBody>
        </p:sp>
      </p:grpSp>
      <p:sp>
        <p:nvSpPr>
          <p:cNvPr id="59" name="TextBox 58"/>
          <p:cNvSpPr txBox="1"/>
          <p:nvPr userDrawn="1"/>
        </p:nvSpPr>
        <p:spPr>
          <a:xfrm>
            <a:off x="-1095448" y="3710098"/>
            <a:ext cx="646288" cy="415498"/>
          </a:xfrm>
          <a:prstGeom prst="rect">
            <a:avLst/>
          </a:prstGeom>
          <a:noFill/>
        </p:spPr>
        <p:txBody>
          <a:bodyPr wrap="square" rtlCol="0">
            <a:spAutoFit/>
          </a:bodyPr>
          <a:lstStyle/>
          <a:p>
            <a:r>
              <a:rPr lang="zh-CN" altLang="en-US" sz="700" dirty="0">
                <a:solidFill>
                  <a:schemeClr val="bg1"/>
                </a:solidFill>
              </a:rPr>
              <a:t>中文字体：</a:t>
            </a:r>
            <a:endParaRPr lang="en-US" altLang="zh-CN" sz="700" dirty="0">
              <a:solidFill>
                <a:srgbClr val="1EA19F"/>
              </a:solidFill>
            </a:endParaRPr>
          </a:p>
          <a:p>
            <a:pPr marL="0" marR="0" indent="0" algn="l" defTabSz="457200" rtl="0" eaLnBrk="1" fontAlgn="auto" latinLnBrk="0" hangingPunct="1">
              <a:lnSpc>
                <a:spcPct val="100000"/>
              </a:lnSpc>
              <a:spcBef>
                <a:spcPts val="0"/>
              </a:spcBef>
              <a:spcAft>
                <a:spcPts val="0"/>
              </a:spcAft>
              <a:buClrTx/>
              <a:buSzTx/>
              <a:buFontTx/>
              <a:buNone/>
              <a:defRPr/>
            </a:pPr>
            <a:r>
              <a:rPr lang="zh-CN" altLang="en-US" sz="1400" b="0" i="0" dirty="0">
                <a:solidFill>
                  <a:srgbClr val="FFFFFF"/>
                </a:solidFill>
                <a:latin typeface="Heiti SC Medium"/>
                <a:ea typeface="Heiti SC Medium"/>
                <a:cs typeface="Heiti SC Medium"/>
              </a:rPr>
              <a:t>黑体</a:t>
            </a:r>
            <a:endParaRPr lang="en-US" altLang="zh-CN" sz="1400" b="0" i="0" dirty="0">
              <a:solidFill>
                <a:srgbClr val="FFFFFF"/>
              </a:solidFill>
              <a:latin typeface="Heiti SC Medium"/>
              <a:ea typeface="Heiti SC Medium"/>
              <a:cs typeface="Heiti SC Medium"/>
            </a:endParaRPr>
          </a:p>
        </p:txBody>
      </p:sp>
      <p:grpSp>
        <p:nvGrpSpPr>
          <p:cNvPr id="60" name="Group 59"/>
          <p:cNvGrpSpPr/>
          <p:nvPr userDrawn="1"/>
        </p:nvGrpSpPr>
        <p:grpSpPr>
          <a:xfrm>
            <a:off x="-1081337" y="2796527"/>
            <a:ext cx="646288" cy="646288"/>
            <a:chOff x="-1138755" y="0"/>
            <a:chExt cx="646288" cy="646288"/>
          </a:xfrm>
        </p:grpSpPr>
        <p:sp>
          <p:nvSpPr>
            <p:cNvPr id="61" name="Rectangle 60"/>
            <p:cNvSpPr/>
            <p:nvPr userDrawn="1"/>
          </p:nvSpPr>
          <p:spPr>
            <a:xfrm>
              <a:off x="-1138755" y="0"/>
              <a:ext cx="646288" cy="646288"/>
            </a:xfrm>
            <a:prstGeom prst="rect">
              <a:avLst/>
            </a:prstGeom>
            <a:solidFill>
              <a:srgbClr val="9F55F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800" dirty="0"/>
            </a:p>
          </p:txBody>
        </p:sp>
        <p:sp>
          <p:nvSpPr>
            <p:cNvPr id="62" name="TextBox 61"/>
            <p:cNvSpPr txBox="1"/>
            <p:nvPr userDrawn="1"/>
          </p:nvSpPr>
          <p:spPr>
            <a:xfrm>
              <a:off x="-1138755" y="0"/>
              <a:ext cx="466794" cy="461665"/>
            </a:xfrm>
            <a:prstGeom prst="rect">
              <a:avLst/>
            </a:prstGeom>
            <a:noFill/>
          </p:spPr>
          <p:txBody>
            <a:bodyPr wrap="none" rtlCol="0">
              <a:spAutoFit/>
            </a:bodyPr>
            <a:lstStyle/>
            <a:p>
              <a:r>
                <a:rPr lang="en-US" sz="800" dirty="0">
                  <a:solidFill>
                    <a:schemeClr val="bg1"/>
                  </a:solidFill>
                </a:rPr>
                <a:t>R:</a:t>
              </a:r>
              <a:r>
                <a:rPr lang="zh-CN" altLang="zh-CN" sz="800" dirty="0">
                  <a:solidFill>
                    <a:schemeClr val="bg1"/>
                  </a:solidFill>
                </a:rPr>
                <a:t>1</a:t>
              </a:r>
              <a:r>
                <a:rPr lang="en-US" altLang="zh-CN" sz="800" dirty="0">
                  <a:solidFill>
                    <a:schemeClr val="bg1"/>
                  </a:solidFill>
                </a:rPr>
                <a:t>76</a:t>
              </a:r>
              <a:endParaRPr lang="en-US" sz="800" dirty="0">
                <a:solidFill>
                  <a:schemeClr val="bg1"/>
                </a:solidFill>
              </a:endParaRPr>
            </a:p>
            <a:p>
              <a:r>
                <a:rPr lang="en-US" sz="800" dirty="0">
                  <a:solidFill>
                    <a:schemeClr val="bg1"/>
                  </a:solidFill>
                </a:rPr>
                <a:t>G:</a:t>
              </a:r>
              <a:r>
                <a:rPr lang="zh-CN" altLang="zh-CN" sz="800" dirty="0">
                  <a:solidFill>
                    <a:schemeClr val="bg1"/>
                  </a:solidFill>
                </a:rPr>
                <a:t>1</a:t>
              </a:r>
              <a:r>
                <a:rPr lang="en-US" altLang="zh-CN" sz="800" dirty="0">
                  <a:solidFill>
                    <a:schemeClr val="bg1"/>
                  </a:solidFill>
                </a:rPr>
                <a:t>15</a:t>
              </a:r>
              <a:endParaRPr lang="en-US" sz="800" dirty="0">
                <a:solidFill>
                  <a:schemeClr val="bg1"/>
                </a:solidFill>
              </a:endParaRPr>
            </a:p>
            <a:p>
              <a:r>
                <a:rPr lang="en-US" sz="800" dirty="0">
                  <a:solidFill>
                    <a:schemeClr val="bg1"/>
                  </a:solidFill>
                </a:rPr>
                <a:t>B:</a:t>
              </a:r>
              <a:r>
                <a:rPr lang="zh-CN" altLang="zh-CN" sz="800" dirty="0">
                  <a:solidFill>
                    <a:schemeClr val="bg1"/>
                  </a:solidFill>
                </a:rPr>
                <a:t>2</a:t>
              </a:r>
              <a:r>
                <a:rPr lang="en-US" altLang="zh-CN" sz="800" dirty="0">
                  <a:solidFill>
                    <a:schemeClr val="bg1"/>
                  </a:solidFill>
                </a:rPr>
                <a:t>52</a:t>
              </a:r>
              <a:endParaRPr lang="en-US" sz="800" dirty="0">
                <a:solidFill>
                  <a:schemeClr val="bg1"/>
                </a:solidFill>
              </a:endParaRPr>
            </a:p>
          </p:txBody>
        </p:sp>
      </p:grpSp>
      <p:sp>
        <p:nvSpPr>
          <p:cNvPr id="63" name="Rectangle 62"/>
          <p:cNvSpPr/>
          <p:nvPr userDrawn="1"/>
        </p:nvSpPr>
        <p:spPr>
          <a:xfrm>
            <a:off x="-1095448" y="4158940"/>
            <a:ext cx="770893" cy="446276"/>
          </a:xfrm>
          <a:prstGeom prst="rect">
            <a:avLst/>
          </a:prstGeom>
        </p:spPr>
        <p:txBody>
          <a:bodyPr wrap="square">
            <a:spAutoFit/>
          </a:bodyPr>
          <a:lstStyle/>
          <a:p>
            <a:pPr marL="0" marR="0" indent="0" algn="l" defTabSz="457200" rtl="0" eaLnBrk="1" fontAlgn="auto" latinLnBrk="0" hangingPunct="1">
              <a:lnSpc>
                <a:spcPct val="100000"/>
              </a:lnSpc>
              <a:spcBef>
                <a:spcPts val="0"/>
              </a:spcBef>
              <a:spcAft>
                <a:spcPts val="0"/>
              </a:spcAft>
              <a:buClrTx/>
              <a:buSzTx/>
              <a:buFontTx/>
              <a:buNone/>
              <a:defRPr/>
            </a:pPr>
            <a:r>
              <a:rPr lang="zh-CN" altLang="en-US" sz="700" dirty="0">
                <a:solidFill>
                  <a:schemeClr val="bg1"/>
                </a:solidFill>
              </a:rPr>
              <a:t>英文字体：</a:t>
            </a:r>
            <a:endParaRPr lang="en-US" altLang="zh-CN" sz="700" b="1" i="0" dirty="0">
              <a:solidFill>
                <a:srgbClr val="FFFFFF"/>
              </a:solidFill>
              <a:latin typeface="Arial" panose="020B0604020202020204"/>
              <a:cs typeface="Arial" panose="020B0604020202020204"/>
            </a:endParaRPr>
          </a:p>
          <a:p>
            <a:r>
              <a:rPr lang="en-US" altLang="zh-CN" sz="1600" b="1" i="0" dirty="0">
                <a:solidFill>
                  <a:srgbClr val="FFFFFF"/>
                </a:solidFill>
                <a:latin typeface="Arial" panose="020B0604020202020204"/>
                <a:cs typeface="Arial" panose="020B0604020202020204"/>
              </a:rPr>
              <a:t>Arial</a:t>
            </a:r>
            <a:endParaRPr lang="en-US" altLang="zh-CN" sz="1600" b="1" i="0" dirty="0">
              <a:solidFill>
                <a:srgbClr val="FFFFFF"/>
              </a:solidFill>
              <a:latin typeface="Arial" panose="020B0604020202020204"/>
              <a:cs typeface="Arial" panose="020B0604020202020204"/>
            </a:endParaRPr>
          </a:p>
        </p:txBody>
      </p:sp>
      <p:grpSp>
        <p:nvGrpSpPr>
          <p:cNvPr id="76" name="Group 75"/>
          <p:cNvGrpSpPr/>
          <p:nvPr userDrawn="1"/>
        </p:nvGrpSpPr>
        <p:grpSpPr>
          <a:xfrm>
            <a:off x="-201085" y="208515"/>
            <a:ext cx="136829" cy="4388332"/>
            <a:chOff x="-279703" y="208515"/>
            <a:chExt cx="243417" cy="4388332"/>
          </a:xfrm>
        </p:grpSpPr>
        <p:cxnSp>
          <p:nvCxnSpPr>
            <p:cNvPr id="77" name="Straight Connector 76"/>
            <p:cNvCxnSpPr/>
            <p:nvPr userDrawn="1"/>
          </p:nvCxnSpPr>
          <p:spPr>
            <a:xfrm flipH="1">
              <a:off x="-279703" y="1414714"/>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nvGrpSpPr>
            <p:cNvPr id="78" name="Group 77"/>
            <p:cNvGrpSpPr/>
            <p:nvPr userDrawn="1"/>
          </p:nvGrpSpPr>
          <p:grpSpPr>
            <a:xfrm>
              <a:off x="-279703" y="4254803"/>
              <a:ext cx="243417" cy="342044"/>
              <a:chOff x="-243418" y="1063625"/>
              <a:chExt cx="243417" cy="342044"/>
            </a:xfrm>
          </p:grpSpPr>
          <p:cxnSp>
            <p:nvCxnSpPr>
              <p:cNvPr id="82" name="Straight Connector 81"/>
              <p:cNvCxnSpPr/>
              <p:nvPr userDrawn="1"/>
            </p:nvCxnSpPr>
            <p:spPr>
              <a:xfrm flipH="1">
                <a:off x="-243418" y="1405669"/>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3" name="Straight Connector 82"/>
              <p:cNvCxnSpPr/>
              <p:nvPr userDrawn="1"/>
            </p:nvCxnSpPr>
            <p:spPr>
              <a:xfrm flipH="1">
                <a:off x="-243418" y="1063625"/>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grpSp>
          <p:nvGrpSpPr>
            <p:cNvPr id="79" name="Group 78"/>
            <p:cNvGrpSpPr/>
            <p:nvPr userDrawn="1"/>
          </p:nvGrpSpPr>
          <p:grpSpPr>
            <a:xfrm>
              <a:off x="-279703" y="208515"/>
              <a:ext cx="243417" cy="864155"/>
              <a:chOff x="-243418" y="1063625"/>
              <a:chExt cx="243417" cy="864155"/>
            </a:xfrm>
          </p:grpSpPr>
          <p:cxnSp>
            <p:nvCxnSpPr>
              <p:cNvPr id="80" name="Straight Connector 79"/>
              <p:cNvCxnSpPr/>
              <p:nvPr userDrawn="1"/>
            </p:nvCxnSpPr>
            <p:spPr>
              <a:xfrm flipH="1">
                <a:off x="-243418" y="1927780"/>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p:nvPr userDrawn="1"/>
            </p:nvCxnSpPr>
            <p:spPr>
              <a:xfrm flipH="1">
                <a:off x="-243418" y="1063625"/>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cxnSp>
          <p:nvCxnSpPr>
            <p:cNvPr id="94" name="Straight Connector 93"/>
            <p:cNvCxnSpPr/>
            <p:nvPr userDrawn="1"/>
          </p:nvCxnSpPr>
          <p:spPr>
            <a:xfrm flipH="1">
              <a:off x="-279703" y="550559"/>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grpSp>
        <p:nvGrpSpPr>
          <p:cNvPr id="96" name="Group 95"/>
          <p:cNvGrpSpPr/>
          <p:nvPr userDrawn="1"/>
        </p:nvGrpSpPr>
        <p:grpSpPr>
          <a:xfrm>
            <a:off x="9196915" y="208515"/>
            <a:ext cx="136829" cy="4388332"/>
            <a:chOff x="-279703" y="208515"/>
            <a:chExt cx="243417" cy="4388332"/>
          </a:xfrm>
        </p:grpSpPr>
        <p:cxnSp>
          <p:nvCxnSpPr>
            <p:cNvPr id="97" name="Straight Connector 96"/>
            <p:cNvCxnSpPr/>
            <p:nvPr userDrawn="1"/>
          </p:nvCxnSpPr>
          <p:spPr>
            <a:xfrm flipH="1">
              <a:off x="-279703" y="1414714"/>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nvGrpSpPr>
            <p:cNvPr id="98" name="Group 97"/>
            <p:cNvGrpSpPr/>
            <p:nvPr userDrawn="1"/>
          </p:nvGrpSpPr>
          <p:grpSpPr>
            <a:xfrm>
              <a:off x="-279703" y="4254803"/>
              <a:ext cx="243417" cy="342044"/>
              <a:chOff x="-243418" y="1063625"/>
              <a:chExt cx="243417" cy="342044"/>
            </a:xfrm>
          </p:grpSpPr>
          <p:cxnSp>
            <p:nvCxnSpPr>
              <p:cNvPr id="103" name="Straight Connector 102"/>
              <p:cNvCxnSpPr/>
              <p:nvPr userDrawn="1"/>
            </p:nvCxnSpPr>
            <p:spPr>
              <a:xfrm flipH="1">
                <a:off x="-243418" y="1405669"/>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userDrawn="1"/>
            </p:nvCxnSpPr>
            <p:spPr>
              <a:xfrm flipH="1">
                <a:off x="-243418" y="1063625"/>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grpSp>
          <p:nvGrpSpPr>
            <p:cNvPr id="99" name="Group 98"/>
            <p:cNvGrpSpPr/>
            <p:nvPr userDrawn="1"/>
          </p:nvGrpSpPr>
          <p:grpSpPr>
            <a:xfrm>
              <a:off x="-279703" y="208515"/>
              <a:ext cx="243417" cy="864155"/>
              <a:chOff x="-243418" y="1063625"/>
              <a:chExt cx="243417" cy="864155"/>
            </a:xfrm>
          </p:grpSpPr>
          <p:cxnSp>
            <p:nvCxnSpPr>
              <p:cNvPr id="101" name="Straight Connector 100"/>
              <p:cNvCxnSpPr/>
              <p:nvPr userDrawn="1"/>
            </p:nvCxnSpPr>
            <p:spPr>
              <a:xfrm flipH="1">
                <a:off x="-243418" y="1927780"/>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userDrawn="1"/>
            </p:nvCxnSpPr>
            <p:spPr>
              <a:xfrm flipH="1">
                <a:off x="-243418" y="1063625"/>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cxnSp>
          <p:nvCxnSpPr>
            <p:cNvPr id="100" name="Straight Connector 99"/>
            <p:cNvCxnSpPr/>
            <p:nvPr userDrawn="1"/>
          </p:nvCxnSpPr>
          <p:spPr>
            <a:xfrm flipH="1">
              <a:off x="-279703" y="550559"/>
              <a:ext cx="243417" cy="0"/>
            </a:xfrm>
            <a:prstGeom prst="line">
              <a:avLst/>
            </a:prstGeom>
            <a:ln w="6350" cmpd="sng">
              <a:solidFill>
                <a:schemeClr val="bg1"/>
              </a:solidFill>
              <a:prstDash val="sysDash"/>
            </a:ln>
            <a:effectLst/>
          </p:spPr>
          <p:style>
            <a:lnRef idx="2">
              <a:schemeClr val="accent1"/>
            </a:lnRef>
            <a:fillRef idx="0">
              <a:schemeClr val="accent1"/>
            </a:fillRef>
            <a:effectRef idx="1">
              <a:schemeClr val="accent1"/>
            </a:effectRef>
            <a:fontRef idx="minor">
              <a:schemeClr val="tx1"/>
            </a:fontRef>
          </p:style>
        </p:cxnSp>
      </p:grpSp>
      <p:sp>
        <p:nvSpPr>
          <p:cNvPr id="54" name="Rectangle 2"/>
          <p:cNvSpPr>
            <a:spLocks noGrp="1" noChangeArrowheads="1"/>
          </p:cNvSpPr>
          <p:nvPr>
            <p:ph type="title"/>
          </p:nvPr>
        </p:nvSpPr>
        <p:spPr bwMode="auto">
          <a:xfrm>
            <a:off x="453872" y="222365"/>
            <a:ext cx="8396441" cy="525716"/>
          </a:xfrm>
          <a:prstGeom prst="rect">
            <a:avLst/>
          </a:prstGeom>
          <a:noFill/>
          <a:ln w="9525">
            <a:noFill/>
            <a:miter lim="800000"/>
          </a:ln>
        </p:spPr>
        <p:txBody>
          <a:bodyPr vert="horz" wrap="square" lIns="0" tIns="0" rIns="0" bIns="0" numCol="1" anchor="t" anchorCtr="0" compatLnSpc="1"/>
          <a:lstStyle/>
          <a:p>
            <a:pPr lvl="0"/>
            <a:r>
              <a:rPr lang="zh-CN" altLang="en-US" dirty="0"/>
              <a:t>单击此处编辑母版标题样式</a:t>
            </a:r>
            <a:endParaRPr lang="en-US" dirty="0"/>
          </a:p>
        </p:txBody>
      </p:sp>
      <p:sp>
        <p:nvSpPr>
          <p:cNvPr id="56" name="Rectangle 3"/>
          <p:cNvSpPr>
            <a:spLocks noGrp="1" noChangeArrowheads="1"/>
          </p:cNvSpPr>
          <p:nvPr>
            <p:ph type="body" idx="1"/>
          </p:nvPr>
        </p:nvSpPr>
        <p:spPr bwMode="auto">
          <a:xfrm>
            <a:off x="453872" y="1082837"/>
            <a:ext cx="8396441" cy="3668551"/>
          </a:xfrm>
          <a:prstGeom prst="rect">
            <a:avLst/>
          </a:prstGeom>
          <a:noFill/>
          <a:ln w="9525">
            <a:noFill/>
            <a:miter lim="800000"/>
          </a:ln>
        </p:spPr>
        <p:txBody>
          <a:bodyPr vert="horz" wrap="square" lIns="0" tIns="0" rIns="0" bIns="0" numCol="1" anchor="t" anchorCtr="0" compatLnSpc="1"/>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hdr="0" ftr="0" dt="0"/>
  <p:txStyles>
    <p:titleStyle>
      <a:lvl1pPr algn="l" defTabSz="457200" rtl="0" eaLnBrk="1" latinLnBrk="0" hangingPunct="1">
        <a:spcBef>
          <a:spcPct val="0"/>
        </a:spcBef>
        <a:buNone/>
        <a:defRPr sz="2400" b="1" i="0" kern="1200">
          <a:solidFill>
            <a:schemeClr val="bg1"/>
          </a:solidFill>
          <a:latin typeface="微软雅黑" panose="020B0503020204020204" charset="-122"/>
          <a:ea typeface="微软雅黑" panose="020B0503020204020204" charset="-122"/>
          <a:cs typeface="微软雅黑" panose="020B0503020204020204" charset="-122"/>
        </a:defRPr>
      </a:lvl1pPr>
    </p:titleStyle>
    <p:bodyStyle>
      <a:lvl1pPr marL="0" indent="0" algn="l" defTabSz="457200" rtl="0" eaLnBrk="1" latinLnBrk="0" hangingPunct="1">
        <a:spcBef>
          <a:spcPct val="20000"/>
        </a:spcBef>
        <a:buFont typeface="Arial" panose="020B0604020202020204"/>
        <a:buNone/>
        <a:defRPr sz="1600" b="0" i="0" kern="1200">
          <a:solidFill>
            <a:schemeClr val="bg1"/>
          </a:solidFill>
          <a:latin typeface="微软雅黑" panose="020B0503020204020204" charset="-122"/>
          <a:ea typeface="微软雅黑" panose="020B0503020204020204" charset="-122"/>
          <a:cs typeface="微软雅黑" panose="020B0503020204020204" charset="-122"/>
        </a:defRPr>
      </a:lvl1pPr>
      <a:lvl2pPr marL="457200" indent="0" algn="l" defTabSz="457200" rtl="0" eaLnBrk="1" latinLnBrk="0" hangingPunct="1">
        <a:spcBef>
          <a:spcPct val="20000"/>
        </a:spcBef>
        <a:buFont typeface="Arial" panose="020B0604020202020204"/>
        <a:buNone/>
        <a:defRPr sz="1600" b="0" i="0" kern="1200">
          <a:solidFill>
            <a:schemeClr val="bg1"/>
          </a:solidFill>
          <a:latin typeface="微软雅黑" panose="020B0503020204020204" charset="-122"/>
          <a:ea typeface="微软雅黑" panose="020B0503020204020204" charset="-122"/>
          <a:cs typeface="微软雅黑" panose="020B0503020204020204" charset="-122"/>
        </a:defRPr>
      </a:lvl2pPr>
      <a:lvl3pPr marL="914400" indent="0" algn="l" defTabSz="457200" rtl="0" eaLnBrk="1" latinLnBrk="0" hangingPunct="1">
        <a:spcBef>
          <a:spcPct val="20000"/>
        </a:spcBef>
        <a:buFont typeface="Arial" panose="020B0604020202020204"/>
        <a:buNone/>
        <a:defRPr sz="1600" b="0" i="0" kern="1200">
          <a:solidFill>
            <a:schemeClr val="bg1"/>
          </a:solidFill>
          <a:latin typeface="微软雅黑" panose="020B0503020204020204" charset="-122"/>
          <a:ea typeface="微软雅黑" panose="020B0503020204020204" charset="-122"/>
          <a:cs typeface="微软雅黑" panose="020B0503020204020204" charset="-122"/>
        </a:defRPr>
      </a:lvl3pPr>
      <a:lvl4pPr marL="1371600" indent="0" algn="l" defTabSz="457200" rtl="0" eaLnBrk="1" latinLnBrk="0" hangingPunct="1">
        <a:spcBef>
          <a:spcPct val="20000"/>
        </a:spcBef>
        <a:buFont typeface="Arial" panose="020B0604020202020204"/>
        <a:buNone/>
        <a:defRPr sz="1600" b="0" i="0" kern="1200">
          <a:solidFill>
            <a:schemeClr val="bg1"/>
          </a:solidFill>
          <a:latin typeface="微软雅黑" panose="020B0503020204020204" charset="-122"/>
          <a:ea typeface="微软雅黑" panose="020B0503020204020204" charset="-122"/>
          <a:cs typeface="微软雅黑" panose="020B0503020204020204" charset="-122"/>
        </a:defRPr>
      </a:lvl4pPr>
      <a:lvl5pPr marL="1828800" indent="0" algn="l" defTabSz="457200" rtl="0" eaLnBrk="1" latinLnBrk="0" hangingPunct="1">
        <a:spcBef>
          <a:spcPct val="20000"/>
        </a:spcBef>
        <a:buFont typeface="Arial" panose="020B0604020202020204"/>
        <a:buNone/>
        <a:defRPr sz="1600" b="0" i="0" kern="1200">
          <a:solidFill>
            <a:schemeClr val="bg1"/>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63.xml"/><Relationship Id="rId1" Type="http://schemas.openxmlformats.org/officeDocument/2006/relationships/tags" Target="../tags/tag62.xml"/></Relationships>
</file>

<file path=ppt/slides/_rels/slide11.xml.rels><?xml version="1.0" encoding="UTF-8" standalone="yes"?>
<Relationships xmlns="http://schemas.openxmlformats.org/package/2006/relationships"><Relationship Id="rId9" Type="http://schemas.openxmlformats.org/officeDocument/2006/relationships/tags" Target="../tags/tag70.xml"/><Relationship Id="rId8" Type="http://schemas.openxmlformats.org/officeDocument/2006/relationships/tags" Target="../tags/tag69.xml"/><Relationship Id="rId7" Type="http://schemas.openxmlformats.org/officeDocument/2006/relationships/tags" Target="../tags/tag68.xml"/><Relationship Id="rId60" Type="http://schemas.openxmlformats.org/officeDocument/2006/relationships/notesSlide" Target="../notesSlides/notesSlide11.xml"/><Relationship Id="rId6" Type="http://schemas.openxmlformats.org/officeDocument/2006/relationships/tags" Target="../tags/tag67.xml"/><Relationship Id="rId59" Type="http://schemas.openxmlformats.org/officeDocument/2006/relationships/slideLayout" Target="../slideLayouts/slideLayout3.xml"/><Relationship Id="rId58" Type="http://schemas.openxmlformats.org/officeDocument/2006/relationships/tags" Target="../tags/tag97.xml"/><Relationship Id="rId57" Type="http://schemas.openxmlformats.org/officeDocument/2006/relationships/tags" Target="../tags/tag96.xml"/><Relationship Id="rId56" Type="http://schemas.openxmlformats.org/officeDocument/2006/relationships/tags" Target="../tags/tag95.xml"/><Relationship Id="rId55" Type="http://schemas.openxmlformats.org/officeDocument/2006/relationships/tags" Target="../tags/tag94.xml"/><Relationship Id="rId54" Type="http://schemas.openxmlformats.org/officeDocument/2006/relationships/tags" Target="../tags/tag93.xml"/><Relationship Id="rId53" Type="http://schemas.openxmlformats.org/officeDocument/2006/relationships/tags" Target="../tags/tag92.xml"/><Relationship Id="rId52" Type="http://schemas.openxmlformats.org/officeDocument/2006/relationships/image" Target="../media/image50.svg"/><Relationship Id="rId51" Type="http://schemas.openxmlformats.org/officeDocument/2006/relationships/image" Target="../media/image49.png"/><Relationship Id="rId50" Type="http://schemas.openxmlformats.org/officeDocument/2006/relationships/tags" Target="../tags/tag91.xml"/><Relationship Id="rId5" Type="http://schemas.openxmlformats.org/officeDocument/2006/relationships/image" Target="../media/image28.svg"/><Relationship Id="rId49" Type="http://schemas.openxmlformats.org/officeDocument/2006/relationships/tags" Target="../tags/tag90.xml"/><Relationship Id="rId48" Type="http://schemas.openxmlformats.org/officeDocument/2006/relationships/image" Target="../media/image48.svg"/><Relationship Id="rId47" Type="http://schemas.openxmlformats.org/officeDocument/2006/relationships/image" Target="../media/image47.png"/><Relationship Id="rId46" Type="http://schemas.openxmlformats.org/officeDocument/2006/relationships/tags" Target="../tags/tag89.xml"/><Relationship Id="rId45" Type="http://schemas.openxmlformats.org/officeDocument/2006/relationships/tags" Target="../tags/tag88.xml"/><Relationship Id="rId44" Type="http://schemas.openxmlformats.org/officeDocument/2006/relationships/image" Target="../media/image46.svg"/><Relationship Id="rId43" Type="http://schemas.openxmlformats.org/officeDocument/2006/relationships/image" Target="../media/image45.png"/><Relationship Id="rId42" Type="http://schemas.openxmlformats.org/officeDocument/2006/relationships/tags" Target="../tags/tag87.xml"/><Relationship Id="rId41" Type="http://schemas.openxmlformats.org/officeDocument/2006/relationships/tags" Target="../tags/tag86.xml"/><Relationship Id="rId40" Type="http://schemas.openxmlformats.org/officeDocument/2006/relationships/image" Target="../media/image44.svg"/><Relationship Id="rId4" Type="http://schemas.openxmlformats.org/officeDocument/2006/relationships/image" Target="../media/image27.png"/><Relationship Id="rId39" Type="http://schemas.openxmlformats.org/officeDocument/2006/relationships/image" Target="../media/image43.png"/><Relationship Id="rId38" Type="http://schemas.openxmlformats.org/officeDocument/2006/relationships/tags" Target="../tags/tag85.xml"/><Relationship Id="rId37" Type="http://schemas.openxmlformats.org/officeDocument/2006/relationships/tags" Target="../tags/tag84.xml"/><Relationship Id="rId36" Type="http://schemas.openxmlformats.org/officeDocument/2006/relationships/image" Target="../media/image42.svg"/><Relationship Id="rId35" Type="http://schemas.openxmlformats.org/officeDocument/2006/relationships/image" Target="../media/image41.png"/><Relationship Id="rId34" Type="http://schemas.openxmlformats.org/officeDocument/2006/relationships/tags" Target="../tags/tag83.xml"/><Relationship Id="rId33" Type="http://schemas.openxmlformats.org/officeDocument/2006/relationships/tags" Target="../tags/tag82.xml"/><Relationship Id="rId32" Type="http://schemas.openxmlformats.org/officeDocument/2006/relationships/image" Target="../media/image40.svg"/><Relationship Id="rId31" Type="http://schemas.openxmlformats.org/officeDocument/2006/relationships/image" Target="../media/image39.png"/><Relationship Id="rId30" Type="http://schemas.openxmlformats.org/officeDocument/2006/relationships/tags" Target="../tags/tag81.xml"/><Relationship Id="rId3" Type="http://schemas.openxmlformats.org/officeDocument/2006/relationships/tags" Target="../tags/tag66.xml"/><Relationship Id="rId29" Type="http://schemas.openxmlformats.org/officeDocument/2006/relationships/tags" Target="../tags/tag80.xml"/><Relationship Id="rId28" Type="http://schemas.openxmlformats.org/officeDocument/2006/relationships/tags" Target="../tags/tag79.xml"/><Relationship Id="rId27" Type="http://schemas.openxmlformats.org/officeDocument/2006/relationships/tags" Target="../tags/tag78.xml"/><Relationship Id="rId26" Type="http://schemas.openxmlformats.org/officeDocument/2006/relationships/tags" Target="../tags/tag77.xml"/><Relationship Id="rId25" Type="http://schemas.openxmlformats.org/officeDocument/2006/relationships/image" Target="../media/image38.svg"/><Relationship Id="rId24" Type="http://schemas.openxmlformats.org/officeDocument/2006/relationships/image" Target="../media/image37.png"/><Relationship Id="rId23" Type="http://schemas.openxmlformats.org/officeDocument/2006/relationships/tags" Target="../tags/tag76.xml"/><Relationship Id="rId22" Type="http://schemas.openxmlformats.org/officeDocument/2006/relationships/image" Target="../media/image36.svg"/><Relationship Id="rId21" Type="http://schemas.openxmlformats.org/officeDocument/2006/relationships/image" Target="../media/image35.png"/><Relationship Id="rId20" Type="http://schemas.openxmlformats.org/officeDocument/2006/relationships/tags" Target="../tags/tag75.xml"/><Relationship Id="rId2" Type="http://schemas.openxmlformats.org/officeDocument/2006/relationships/tags" Target="../tags/tag65.xml"/><Relationship Id="rId19" Type="http://schemas.openxmlformats.org/officeDocument/2006/relationships/image" Target="../media/image34.svg"/><Relationship Id="rId18" Type="http://schemas.openxmlformats.org/officeDocument/2006/relationships/image" Target="../media/image33.png"/><Relationship Id="rId17" Type="http://schemas.openxmlformats.org/officeDocument/2006/relationships/tags" Target="../tags/tag74.xml"/><Relationship Id="rId16" Type="http://schemas.openxmlformats.org/officeDocument/2006/relationships/image" Target="../media/image32.svg"/><Relationship Id="rId15" Type="http://schemas.openxmlformats.org/officeDocument/2006/relationships/image" Target="../media/image31.png"/><Relationship Id="rId14" Type="http://schemas.openxmlformats.org/officeDocument/2006/relationships/tags" Target="../tags/tag73.xml"/><Relationship Id="rId13" Type="http://schemas.openxmlformats.org/officeDocument/2006/relationships/image" Target="../media/image30.svg"/><Relationship Id="rId12" Type="http://schemas.openxmlformats.org/officeDocument/2006/relationships/image" Target="../media/image29.png"/><Relationship Id="rId11" Type="http://schemas.openxmlformats.org/officeDocument/2006/relationships/tags" Target="../tags/tag72.xml"/><Relationship Id="rId10" Type="http://schemas.openxmlformats.org/officeDocument/2006/relationships/tags" Target="../tags/tag71.xml"/><Relationship Id="rId1" Type="http://schemas.openxmlformats.org/officeDocument/2006/relationships/tags" Target="../tags/tag64.xml"/></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2.xml"/><Relationship Id="rId5" Type="http://schemas.openxmlformats.org/officeDocument/2006/relationships/slideLayout" Target="../slideLayouts/slideLayout3.xml"/><Relationship Id="rId4" Type="http://schemas.openxmlformats.org/officeDocument/2006/relationships/image" Target="../media/image51.jpeg"/><Relationship Id="rId3" Type="http://schemas.openxmlformats.org/officeDocument/2006/relationships/tags" Target="../tags/tag100.xml"/><Relationship Id="rId2" Type="http://schemas.openxmlformats.org/officeDocument/2006/relationships/tags" Target="../tags/tag99.xml"/><Relationship Id="rId1" Type="http://schemas.openxmlformats.org/officeDocument/2006/relationships/tags" Target="../tags/tag98.xml"/></Relationships>
</file>

<file path=ppt/slides/_rels/slide13.xml.rels><?xml version="1.0" encoding="UTF-8" standalone="yes"?>
<Relationships xmlns="http://schemas.openxmlformats.org/package/2006/relationships"><Relationship Id="rId9" Type="http://schemas.openxmlformats.org/officeDocument/2006/relationships/tags" Target="../tags/tag109.xml"/><Relationship Id="rId8" Type="http://schemas.openxmlformats.org/officeDocument/2006/relationships/tags" Target="../tags/tag108.xml"/><Relationship Id="rId7" Type="http://schemas.openxmlformats.org/officeDocument/2006/relationships/tags" Target="../tags/tag107.xml"/><Relationship Id="rId6" Type="http://schemas.openxmlformats.org/officeDocument/2006/relationships/tags" Target="../tags/tag106.xml"/><Relationship Id="rId5" Type="http://schemas.openxmlformats.org/officeDocument/2006/relationships/tags" Target="../tags/tag105.xml"/><Relationship Id="rId4" Type="http://schemas.openxmlformats.org/officeDocument/2006/relationships/tags" Target="../tags/tag104.xml"/><Relationship Id="rId3" Type="http://schemas.openxmlformats.org/officeDocument/2006/relationships/tags" Target="../tags/tag103.xml"/><Relationship Id="rId20" Type="http://schemas.openxmlformats.org/officeDocument/2006/relationships/notesSlide" Target="../notesSlides/notesSlide13.xml"/><Relationship Id="rId2" Type="http://schemas.openxmlformats.org/officeDocument/2006/relationships/tags" Target="../tags/tag102.xml"/><Relationship Id="rId19" Type="http://schemas.openxmlformats.org/officeDocument/2006/relationships/slideLayout" Target="../slideLayouts/slideLayout3.xml"/><Relationship Id="rId18" Type="http://schemas.openxmlformats.org/officeDocument/2006/relationships/tags" Target="../tags/tag118.xml"/><Relationship Id="rId17" Type="http://schemas.openxmlformats.org/officeDocument/2006/relationships/tags" Target="../tags/tag117.xml"/><Relationship Id="rId16" Type="http://schemas.openxmlformats.org/officeDocument/2006/relationships/tags" Target="../tags/tag116.xml"/><Relationship Id="rId15" Type="http://schemas.openxmlformats.org/officeDocument/2006/relationships/tags" Target="../tags/tag115.xml"/><Relationship Id="rId14" Type="http://schemas.openxmlformats.org/officeDocument/2006/relationships/tags" Target="../tags/tag114.xml"/><Relationship Id="rId13" Type="http://schemas.openxmlformats.org/officeDocument/2006/relationships/tags" Target="../tags/tag113.xml"/><Relationship Id="rId12" Type="http://schemas.openxmlformats.org/officeDocument/2006/relationships/tags" Target="../tags/tag112.xml"/><Relationship Id="rId11" Type="http://schemas.openxmlformats.org/officeDocument/2006/relationships/tags" Target="../tags/tag111.xml"/><Relationship Id="rId10" Type="http://schemas.openxmlformats.org/officeDocument/2006/relationships/tags" Target="../tags/tag110.xml"/><Relationship Id="rId1" Type="http://schemas.openxmlformats.org/officeDocument/2006/relationships/tags" Target="../tags/tag101.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120.xml"/><Relationship Id="rId1" Type="http://schemas.openxmlformats.org/officeDocument/2006/relationships/tags" Target="../tags/tag119.xml"/></Relationships>
</file>

<file path=ppt/slides/_rels/slide15.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3.xml"/><Relationship Id="rId7" Type="http://schemas.openxmlformats.org/officeDocument/2006/relationships/tags" Target="../tags/tag126.xml"/><Relationship Id="rId6" Type="http://schemas.openxmlformats.org/officeDocument/2006/relationships/tags" Target="../tags/tag125.xml"/><Relationship Id="rId5" Type="http://schemas.openxmlformats.org/officeDocument/2006/relationships/tags" Target="../tags/tag124.xml"/><Relationship Id="rId4" Type="http://schemas.openxmlformats.org/officeDocument/2006/relationships/tags" Target="../tags/tag123.xml"/><Relationship Id="rId3" Type="http://schemas.openxmlformats.org/officeDocument/2006/relationships/tags" Target="../tags/tag122.xml"/><Relationship Id="rId2" Type="http://schemas.openxmlformats.org/officeDocument/2006/relationships/image" Target="../media/image52.jpeg"/><Relationship Id="rId1" Type="http://schemas.openxmlformats.org/officeDocument/2006/relationships/tags" Target="../tags/tag121.xml"/></Relationships>
</file>

<file path=ppt/slides/_rels/slide16.xml.rels><?xml version="1.0" encoding="UTF-8" standalone="yes"?>
<Relationships xmlns="http://schemas.openxmlformats.org/package/2006/relationships"><Relationship Id="rId9" Type="http://schemas.openxmlformats.org/officeDocument/2006/relationships/tags" Target="../tags/tag135.xml"/><Relationship Id="rId8" Type="http://schemas.openxmlformats.org/officeDocument/2006/relationships/tags" Target="../tags/tag134.xml"/><Relationship Id="rId7" Type="http://schemas.openxmlformats.org/officeDocument/2006/relationships/tags" Target="../tags/tag13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 Id="rId32" Type="http://schemas.openxmlformats.org/officeDocument/2006/relationships/notesSlide" Target="../notesSlides/notesSlide16.xml"/><Relationship Id="rId31" Type="http://schemas.openxmlformats.org/officeDocument/2006/relationships/slideLayout" Target="../slideLayouts/slideLayout3.xml"/><Relationship Id="rId30" Type="http://schemas.openxmlformats.org/officeDocument/2006/relationships/tags" Target="../tags/tag156.xml"/><Relationship Id="rId3" Type="http://schemas.openxmlformats.org/officeDocument/2006/relationships/tags" Target="../tags/tag129.xml"/><Relationship Id="rId29" Type="http://schemas.openxmlformats.org/officeDocument/2006/relationships/tags" Target="../tags/tag155.xml"/><Relationship Id="rId28" Type="http://schemas.openxmlformats.org/officeDocument/2006/relationships/tags" Target="../tags/tag154.xml"/><Relationship Id="rId27" Type="http://schemas.openxmlformats.org/officeDocument/2006/relationships/tags" Target="../tags/tag153.xml"/><Relationship Id="rId26" Type="http://schemas.openxmlformats.org/officeDocument/2006/relationships/tags" Target="../tags/tag152.xml"/><Relationship Id="rId25" Type="http://schemas.openxmlformats.org/officeDocument/2006/relationships/tags" Target="../tags/tag151.xml"/><Relationship Id="rId24" Type="http://schemas.openxmlformats.org/officeDocument/2006/relationships/tags" Target="../tags/tag150.xml"/><Relationship Id="rId23" Type="http://schemas.openxmlformats.org/officeDocument/2006/relationships/tags" Target="../tags/tag149.xml"/><Relationship Id="rId22" Type="http://schemas.openxmlformats.org/officeDocument/2006/relationships/tags" Target="../tags/tag148.xml"/><Relationship Id="rId21" Type="http://schemas.openxmlformats.org/officeDocument/2006/relationships/tags" Target="../tags/tag147.xml"/><Relationship Id="rId20" Type="http://schemas.openxmlformats.org/officeDocument/2006/relationships/tags" Target="../tags/tag146.xml"/><Relationship Id="rId2" Type="http://schemas.openxmlformats.org/officeDocument/2006/relationships/tags" Target="../tags/tag128.xml"/><Relationship Id="rId19" Type="http://schemas.openxmlformats.org/officeDocument/2006/relationships/tags" Target="../tags/tag145.xml"/><Relationship Id="rId18" Type="http://schemas.openxmlformats.org/officeDocument/2006/relationships/tags" Target="../tags/tag144.xml"/><Relationship Id="rId17" Type="http://schemas.openxmlformats.org/officeDocument/2006/relationships/tags" Target="../tags/tag143.xml"/><Relationship Id="rId16" Type="http://schemas.openxmlformats.org/officeDocument/2006/relationships/tags" Target="../tags/tag142.xml"/><Relationship Id="rId15" Type="http://schemas.openxmlformats.org/officeDocument/2006/relationships/tags" Target="../tags/tag141.xml"/><Relationship Id="rId14" Type="http://schemas.openxmlformats.org/officeDocument/2006/relationships/tags" Target="../tags/tag140.xml"/><Relationship Id="rId13" Type="http://schemas.openxmlformats.org/officeDocument/2006/relationships/tags" Target="../tags/tag139.xml"/><Relationship Id="rId12" Type="http://schemas.openxmlformats.org/officeDocument/2006/relationships/tags" Target="../tags/tag138.xml"/><Relationship Id="rId11" Type="http://schemas.openxmlformats.org/officeDocument/2006/relationships/tags" Target="../tags/tag137.xml"/><Relationship Id="rId10" Type="http://schemas.openxmlformats.org/officeDocument/2006/relationships/tags" Target="../tags/tag136.xml"/><Relationship Id="rId1" Type="http://schemas.openxmlformats.org/officeDocument/2006/relationships/tags" Target="../tags/tag127.xml"/></Relationships>
</file>

<file path=ppt/slides/_rels/slide17.xml.rels><?xml version="1.0" encoding="UTF-8" standalone="yes"?>
<Relationships xmlns="http://schemas.openxmlformats.org/package/2006/relationships"><Relationship Id="rId4" Type="http://schemas.openxmlformats.org/officeDocument/2006/relationships/notesSlide" Target="../notesSlides/notesSlide17.xml"/><Relationship Id="rId3" Type="http://schemas.openxmlformats.org/officeDocument/2006/relationships/slideLayout" Target="../slideLayouts/slideLayout3.xml"/><Relationship Id="rId2" Type="http://schemas.openxmlformats.org/officeDocument/2006/relationships/tags" Target="../tags/tag158.xml"/><Relationship Id="rId1" Type="http://schemas.openxmlformats.org/officeDocument/2006/relationships/tags" Target="../tags/tag157.xml"/></Relationships>
</file>

<file path=ppt/slides/_rels/slide18.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3.xml"/><Relationship Id="rId4" Type="http://schemas.openxmlformats.org/officeDocument/2006/relationships/tags" Target="../tags/tag161.xml"/><Relationship Id="rId3" Type="http://schemas.openxmlformats.org/officeDocument/2006/relationships/image" Target="../media/image53.png"/><Relationship Id="rId2" Type="http://schemas.openxmlformats.org/officeDocument/2006/relationships/tags" Target="../tags/tag160.xml"/><Relationship Id="rId1" Type="http://schemas.openxmlformats.org/officeDocument/2006/relationships/tags" Target="../tags/tag159.xml"/></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3.xml"/><Relationship Id="rId3" Type="http://schemas.openxmlformats.org/officeDocument/2006/relationships/image" Target="../media/image54.png"/><Relationship Id="rId2" Type="http://schemas.openxmlformats.org/officeDocument/2006/relationships/tags" Target="../tags/tag163.xml"/><Relationship Id="rId1" Type="http://schemas.openxmlformats.org/officeDocument/2006/relationships/tags" Target="../tags/tag162.xml"/></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5.png"/><Relationship Id="rId2" Type="http://schemas.openxmlformats.org/officeDocument/2006/relationships/tags" Target="../tags/tag165.xml"/><Relationship Id="rId1" Type="http://schemas.openxmlformats.org/officeDocument/2006/relationships/tags" Target="../tags/tag16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6.png"/><Relationship Id="rId1" Type="http://schemas.openxmlformats.org/officeDocument/2006/relationships/tags" Target="../tags/tag166.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7.png"/><Relationship Id="rId2" Type="http://schemas.openxmlformats.org/officeDocument/2006/relationships/tags" Target="../tags/tag168.xml"/><Relationship Id="rId1" Type="http://schemas.openxmlformats.org/officeDocument/2006/relationships/tags" Target="../tags/tag167.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8.png"/><Relationship Id="rId2" Type="http://schemas.openxmlformats.org/officeDocument/2006/relationships/tags" Target="../tags/tag170.xml"/><Relationship Id="rId1" Type="http://schemas.openxmlformats.org/officeDocument/2006/relationships/tags" Target="../tags/tag169.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59.png"/><Relationship Id="rId2" Type="http://schemas.openxmlformats.org/officeDocument/2006/relationships/tags" Target="../tags/tag172.xml"/><Relationship Id="rId1" Type="http://schemas.openxmlformats.org/officeDocument/2006/relationships/tags" Target="../tags/tag171.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0.png"/><Relationship Id="rId2" Type="http://schemas.openxmlformats.org/officeDocument/2006/relationships/tags" Target="../tags/tag174.xml"/><Relationship Id="rId1" Type="http://schemas.openxmlformats.org/officeDocument/2006/relationships/tags" Target="../tags/tag173.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1.png"/><Relationship Id="rId2" Type="http://schemas.openxmlformats.org/officeDocument/2006/relationships/tags" Target="../tags/tag176.xml"/><Relationship Id="rId1" Type="http://schemas.openxmlformats.org/officeDocument/2006/relationships/tags" Target="../tags/tag175.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2.png"/><Relationship Id="rId2" Type="http://schemas.openxmlformats.org/officeDocument/2006/relationships/tags" Target="../tags/tag178.xml"/><Relationship Id="rId1" Type="http://schemas.openxmlformats.org/officeDocument/2006/relationships/tags" Target="../tags/tag177.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3.png"/><Relationship Id="rId2" Type="http://schemas.openxmlformats.org/officeDocument/2006/relationships/tags" Target="../tags/tag180.xml"/><Relationship Id="rId1" Type="http://schemas.openxmlformats.org/officeDocument/2006/relationships/tags" Target="../tags/tag179.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4.png"/><Relationship Id="rId2" Type="http://schemas.openxmlformats.org/officeDocument/2006/relationships/tags" Target="../tags/tag182.xml"/><Relationship Id="rId1" Type="http://schemas.openxmlformats.org/officeDocument/2006/relationships/tags" Target="../tags/tag181.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6.xml"/><Relationship Id="rId1" Type="http://schemas.openxmlformats.org/officeDocument/2006/relationships/tags" Target="../tags/tag5.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5.png"/><Relationship Id="rId2" Type="http://schemas.openxmlformats.org/officeDocument/2006/relationships/tags" Target="../tags/tag184.xml"/><Relationship Id="rId1" Type="http://schemas.openxmlformats.org/officeDocument/2006/relationships/tags" Target="../tags/tag183.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66.png"/><Relationship Id="rId2" Type="http://schemas.openxmlformats.org/officeDocument/2006/relationships/tags" Target="../tags/tag186.xml"/><Relationship Id="rId1" Type="http://schemas.openxmlformats.org/officeDocument/2006/relationships/tags" Target="../tags/tag185.xml"/></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20.xml"/><Relationship Id="rId5" Type="http://schemas.openxmlformats.org/officeDocument/2006/relationships/slideLayout" Target="../slideLayouts/slideLayout3.xml"/><Relationship Id="rId4" Type="http://schemas.openxmlformats.org/officeDocument/2006/relationships/image" Target="../media/image67.png"/><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3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191.xml"/><Relationship Id="rId1" Type="http://schemas.openxmlformats.org/officeDocument/2006/relationships/tags" Target="../tags/tag190.xml"/></Relationships>
</file>

<file path=ppt/slides/_rels/slide34.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3.xml"/><Relationship Id="rId4" Type="http://schemas.openxmlformats.org/officeDocument/2006/relationships/image" Target="../media/image68.png"/><Relationship Id="rId3" Type="http://schemas.openxmlformats.org/officeDocument/2006/relationships/tags" Target="../tags/tag194.xml"/><Relationship Id="rId2" Type="http://schemas.openxmlformats.org/officeDocument/2006/relationships/tags" Target="../tags/tag193.xml"/><Relationship Id="rId1" Type="http://schemas.openxmlformats.org/officeDocument/2006/relationships/tags" Target="../tags/tag192.xml"/></Relationships>
</file>

<file path=ppt/slides/_rels/slide35.xml.rels><?xml version="1.0" encoding="UTF-8" standalone="yes"?>
<Relationships xmlns="http://schemas.openxmlformats.org/package/2006/relationships"><Relationship Id="rId7" Type="http://schemas.openxmlformats.org/officeDocument/2006/relationships/slideLayout" Target="../slideLayouts/slideLayout3.xml"/><Relationship Id="rId6" Type="http://schemas.openxmlformats.org/officeDocument/2006/relationships/image" Target="../media/image70.png"/><Relationship Id="rId5" Type="http://schemas.openxmlformats.org/officeDocument/2006/relationships/tags" Target="../tags/tag198.xml"/><Relationship Id="rId4" Type="http://schemas.openxmlformats.org/officeDocument/2006/relationships/image" Target="../media/image69.png"/><Relationship Id="rId3" Type="http://schemas.openxmlformats.org/officeDocument/2006/relationships/tags" Target="../tags/tag197.xml"/><Relationship Id="rId2" Type="http://schemas.openxmlformats.org/officeDocument/2006/relationships/tags" Target="../tags/tag196.xml"/><Relationship Id="rId1" Type="http://schemas.openxmlformats.org/officeDocument/2006/relationships/tags" Target="../tags/tag195.xml"/></Relationships>
</file>

<file path=ppt/slides/_rels/slide36.xml.rels><?xml version="1.0" encoding="UTF-8" standalone="yes"?>
<Relationships xmlns="http://schemas.openxmlformats.org/package/2006/relationships"><Relationship Id="rId5" Type="http://schemas.openxmlformats.org/officeDocument/2006/relationships/slideLayout" Target="../slideLayouts/slideLayout3.xml"/><Relationship Id="rId4" Type="http://schemas.openxmlformats.org/officeDocument/2006/relationships/image" Target="../media/image71.png"/><Relationship Id="rId3" Type="http://schemas.openxmlformats.org/officeDocument/2006/relationships/tags" Target="../tags/tag201.xml"/><Relationship Id="rId2" Type="http://schemas.openxmlformats.org/officeDocument/2006/relationships/tags" Target="../tags/tag200.xml"/><Relationship Id="rId1" Type="http://schemas.openxmlformats.org/officeDocument/2006/relationships/tags" Target="../tags/tag199.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03.xml"/><Relationship Id="rId1" Type="http://schemas.openxmlformats.org/officeDocument/2006/relationships/tags" Target="../tags/tag202.xml"/></Relationships>
</file>

<file path=ppt/slides/_rels/slide38.xml.rels><?xml version="1.0" encoding="UTF-8" standalone="yes"?>
<Relationships xmlns="http://schemas.openxmlformats.org/package/2006/relationships"><Relationship Id="rId9" Type="http://schemas.openxmlformats.org/officeDocument/2006/relationships/tags" Target="../tags/tag212.xml"/><Relationship Id="rId8" Type="http://schemas.openxmlformats.org/officeDocument/2006/relationships/tags" Target="../tags/tag211.xml"/><Relationship Id="rId7" Type="http://schemas.openxmlformats.org/officeDocument/2006/relationships/tags" Target="../tags/tag210.xml"/><Relationship Id="rId6" Type="http://schemas.openxmlformats.org/officeDocument/2006/relationships/tags" Target="../tags/tag209.xml"/><Relationship Id="rId5" Type="http://schemas.openxmlformats.org/officeDocument/2006/relationships/tags" Target="../tags/tag208.xml"/><Relationship Id="rId4" Type="http://schemas.openxmlformats.org/officeDocument/2006/relationships/tags" Target="../tags/tag207.xml"/><Relationship Id="rId3" Type="http://schemas.openxmlformats.org/officeDocument/2006/relationships/tags" Target="../tags/tag206.xml"/><Relationship Id="rId26" Type="http://schemas.openxmlformats.org/officeDocument/2006/relationships/slideLayout" Target="../slideLayouts/slideLayout3.xml"/><Relationship Id="rId25" Type="http://schemas.openxmlformats.org/officeDocument/2006/relationships/tags" Target="../tags/tag228.xml"/><Relationship Id="rId24" Type="http://schemas.openxmlformats.org/officeDocument/2006/relationships/tags" Target="../tags/tag227.xml"/><Relationship Id="rId23" Type="http://schemas.openxmlformats.org/officeDocument/2006/relationships/tags" Target="../tags/tag226.xml"/><Relationship Id="rId22" Type="http://schemas.openxmlformats.org/officeDocument/2006/relationships/tags" Target="../tags/tag225.xml"/><Relationship Id="rId21" Type="http://schemas.openxmlformats.org/officeDocument/2006/relationships/tags" Target="../tags/tag224.xml"/><Relationship Id="rId20" Type="http://schemas.openxmlformats.org/officeDocument/2006/relationships/tags" Target="../tags/tag223.xml"/><Relationship Id="rId2" Type="http://schemas.openxmlformats.org/officeDocument/2006/relationships/tags" Target="../tags/tag205.xml"/><Relationship Id="rId19" Type="http://schemas.openxmlformats.org/officeDocument/2006/relationships/tags" Target="../tags/tag222.xml"/><Relationship Id="rId18" Type="http://schemas.openxmlformats.org/officeDocument/2006/relationships/tags" Target="../tags/tag221.xml"/><Relationship Id="rId17" Type="http://schemas.openxmlformats.org/officeDocument/2006/relationships/tags" Target="../tags/tag220.xml"/><Relationship Id="rId16" Type="http://schemas.openxmlformats.org/officeDocument/2006/relationships/tags" Target="../tags/tag219.xml"/><Relationship Id="rId15" Type="http://schemas.openxmlformats.org/officeDocument/2006/relationships/tags" Target="../tags/tag218.xml"/><Relationship Id="rId14" Type="http://schemas.openxmlformats.org/officeDocument/2006/relationships/tags" Target="../tags/tag217.xml"/><Relationship Id="rId13" Type="http://schemas.openxmlformats.org/officeDocument/2006/relationships/tags" Target="../tags/tag216.xml"/><Relationship Id="rId12" Type="http://schemas.openxmlformats.org/officeDocument/2006/relationships/tags" Target="../tags/tag215.xml"/><Relationship Id="rId11" Type="http://schemas.openxmlformats.org/officeDocument/2006/relationships/tags" Target="../tags/tag214.xml"/><Relationship Id="rId10" Type="http://schemas.openxmlformats.org/officeDocument/2006/relationships/tags" Target="../tags/tag213.xml"/><Relationship Id="rId1" Type="http://schemas.openxmlformats.org/officeDocument/2006/relationships/tags" Target="../tags/tag204.xml"/></Relationships>
</file>

<file path=ppt/slides/_rels/slide39.xml.rels><?xml version="1.0" encoding="UTF-8" standalone="yes"?>
<Relationships xmlns="http://schemas.openxmlformats.org/package/2006/relationships"><Relationship Id="rId9" Type="http://schemas.openxmlformats.org/officeDocument/2006/relationships/tags" Target="../tags/tag235.xml"/><Relationship Id="rId8" Type="http://schemas.openxmlformats.org/officeDocument/2006/relationships/tags" Target="../tags/tag234.xml"/><Relationship Id="rId7" Type="http://schemas.openxmlformats.org/officeDocument/2006/relationships/image" Target="../media/image73.png"/><Relationship Id="rId6" Type="http://schemas.openxmlformats.org/officeDocument/2006/relationships/tags" Target="../tags/tag233.xml"/><Relationship Id="rId5" Type="http://schemas.openxmlformats.org/officeDocument/2006/relationships/tags" Target="../tags/tag232.xml"/><Relationship Id="rId4" Type="http://schemas.openxmlformats.org/officeDocument/2006/relationships/tags" Target="../tags/tag231.xml"/><Relationship Id="rId3" Type="http://schemas.openxmlformats.org/officeDocument/2006/relationships/image" Target="../media/image72.png"/><Relationship Id="rId26" Type="http://schemas.openxmlformats.org/officeDocument/2006/relationships/slideLayout" Target="../slideLayouts/slideLayout3.xml"/><Relationship Id="rId25" Type="http://schemas.openxmlformats.org/officeDocument/2006/relationships/image" Target="../media/image79.png"/><Relationship Id="rId24" Type="http://schemas.openxmlformats.org/officeDocument/2006/relationships/tags" Target="../tags/tag245.xml"/><Relationship Id="rId23" Type="http://schemas.openxmlformats.org/officeDocument/2006/relationships/image" Target="../media/image78.png"/><Relationship Id="rId22" Type="http://schemas.openxmlformats.org/officeDocument/2006/relationships/tags" Target="../tags/tag244.xml"/><Relationship Id="rId21" Type="http://schemas.openxmlformats.org/officeDocument/2006/relationships/tags" Target="../tags/tag243.xml"/><Relationship Id="rId20" Type="http://schemas.openxmlformats.org/officeDocument/2006/relationships/image" Target="../media/image77.png"/><Relationship Id="rId2" Type="http://schemas.openxmlformats.org/officeDocument/2006/relationships/tags" Target="../tags/tag230.xml"/><Relationship Id="rId19" Type="http://schemas.openxmlformats.org/officeDocument/2006/relationships/tags" Target="../tags/tag242.xml"/><Relationship Id="rId18" Type="http://schemas.openxmlformats.org/officeDocument/2006/relationships/image" Target="../media/image76.png"/><Relationship Id="rId17" Type="http://schemas.openxmlformats.org/officeDocument/2006/relationships/tags" Target="../tags/tag241.xml"/><Relationship Id="rId16" Type="http://schemas.openxmlformats.org/officeDocument/2006/relationships/image" Target="../media/image75.png"/><Relationship Id="rId15" Type="http://schemas.openxmlformats.org/officeDocument/2006/relationships/tags" Target="../tags/tag240.xml"/><Relationship Id="rId14" Type="http://schemas.openxmlformats.org/officeDocument/2006/relationships/tags" Target="../tags/tag239.xml"/><Relationship Id="rId13" Type="http://schemas.openxmlformats.org/officeDocument/2006/relationships/tags" Target="../tags/tag238.xml"/><Relationship Id="rId12" Type="http://schemas.openxmlformats.org/officeDocument/2006/relationships/tags" Target="../tags/tag237.xml"/><Relationship Id="rId11" Type="http://schemas.openxmlformats.org/officeDocument/2006/relationships/tags" Target="../tags/tag236.xml"/><Relationship Id="rId10" Type="http://schemas.openxmlformats.org/officeDocument/2006/relationships/image" Target="../media/image74.png"/><Relationship Id="rId1" Type="http://schemas.openxmlformats.org/officeDocument/2006/relationships/tags" Target="../tags/tag229.xml"/></Relationships>
</file>

<file path=ppt/slides/_rels/slide4.xml.rels><?xml version="1.0" encoding="UTF-8" standalone="yes"?>
<Relationships xmlns="http://schemas.openxmlformats.org/package/2006/relationships"><Relationship Id="rId9" Type="http://schemas.openxmlformats.org/officeDocument/2006/relationships/tags" Target="../tags/tag11.xml"/><Relationship Id="rId8" Type="http://schemas.openxmlformats.org/officeDocument/2006/relationships/tags" Target="../tags/tag10.xml"/><Relationship Id="rId7" Type="http://schemas.openxmlformats.org/officeDocument/2006/relationships/image" Target="../media/image9.png"/><Relationship Id="rId6" Type="http://schemas.openxmlformats.org/officeDocument/2006/relationships/tags" Target="../tags/tag9.xml"/><Relationship Id="rId5" Type="http://schemas.openxmlformats.org/officeDocument/2006/relationships/image" Target="../media/image8.png"/><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chart" Target="../charts/chart2.xml"/><Relationship Id="rId12" Type="http://schemas.openxmlformats.org/officeDocument/2006/relationships/notesSlide" Target="../notesSlides/notesSlide4.xml"/><Relationship Id="rId11" Type="http://schemas.openxmlformats.org/officeDocument/2006/relationships/slideLayout" Target="../slideLayouts/slideLayout3.xml"/><Relationship Id="rId10" Type="http://schemas.openxmlformats.org/officeDocument/2006/relationships/tags" Target="../tags/tag12.xml"/><Relationship Id="rId1" Type="http://schemas.openxmlformats.org/officeDocument/2006/relationships/chart" Target="../charts/chart1.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247.xml"/><Relationship Id="rId1" Type="http://schemas.openxmlformats.org/officeDocument/2006/relationships/tags" Target="../tags/tag246.xml"/></Relationships>
</file>

<file path=ppt/slides/_rels/slide41.xml.rels><?xml version="1.0" encoding="UTF-8" standalone="yes"?>
<Relationships xmlns="http://schemas.openxmlformats.org/package/2006/relationships"><Relationship Id="rId9" Type="http://schemas.openxmlformats.org/officeDocument/2006/relationships/image" Target="../media/image83.png"/><Relationship Id="rId8" Type="http://schemas.openxmlformats.org/officeDocument/2006/relationships/tags" Target="../tags/tag252.xml"/><Relationship Id="rId7" Type="http://schemas.openxmlformats.org/officeDocument/2006/relationships/image" Target="../media/image82.png"/><Relationship Id="rId6" Type="http://schemas.openxmlformats.org/officeDocument/2006/relationships/tags" Target="../tags/tag251.xml"/><Relationship Id="rId5" Type="http://schemas.openxmlformats.org/officeDocument/2006/relationships/image" Target="../media/image81.png"/><Relationship Id="rId4" Type="http://schemas.openxmlformats.org/officeDocument/2006/relationships/tags" Target="../tags/tag250.xml"/><Relationship Id="rId3" Type="http://schemas.openxmlformats.org/officeDocument/2006/relationships/image" Target="../media/image80.png"/><Relationship Id="rId2" Type="http://schemas.openxmlformats.org/officeDocument/2006/relationships/tags" Target="../tags/tag249.xml"/><Relationship Id="rId14" Type="http://schemas.openxmlformats.org/officeDocument/2006/relationships/slideLayout" Target="../slideLayouts/slideLayout3.xml"/><Relationship Id="rId13" Type="http://schemas.openxmlformats.org/officeDocument/2006/relationships/tags" Target="../tags/tag255.xml"/><Relationship Id="rId12" Type="http://schemas.openxmlformats.org/officeDocument/2006/relationships/image" Target="../media/image84.png"/><Relationship Id="rId11" Type="http://schemas.openxmlformats.org/officeDocument/2006/relationships/tags" Target="../tags/tag254.xml"/><Relationship Id="rId10" Type="http://schemas.openxmlformats.org/officeDocument/2006/relationships/tags" Target="../tags/tag253.xml"/><Relationship Id="rId1" Type="http://schemas.openxmlformats.org/officeDocument/2006/relationships/tags" Target="../tags/tag248.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7.png"/><Relationship Id="rId2" Type="http://schemas.openxmlformats.org/officeDocument/2006/relationships/tags" Target="../tags/tag257.xml"/><Relationship Id="rId1" Type="http://schemas.openxmlformats.org/officeDocument/2006/relationships/tags" Target="../tags/tag256.xml"/></Relationships>
</file>

<file path=ppt/slides/_rels/slide43.xml.rels><?xml version="1.0" encoding="UTF-8" standalone="yes"?>
<Relationships xmlns="http://schemas.openxmlformats.org/package/2006/relationships"><Relationship Id="rId9" Type="http://schemas.openxmlformats.org/officeDocument/2006/relationships/tags" Target="../tags/tag265.xml"/><Relationship Id="rId8" Type="http://schemas.openxmlformats.org/officeDocument/2006/relationships/tags" Target="../tags/tag264.xml"/><Relationship Id="rId7" Type="http://schemas.openxmlformats.org/officeDocument/2006/relationships/tags" Target="../tags/tag263.xml"/><Relationship Id="rId6" Type="http://schemas.openxmlformats.org/officeDocument/2006/relationships/image" Target="../media/image7.png"/><Relationship Id="rId5" Type="http://schemas.openxmlformats.org/officeDocument/2006/relationships/tags" Target="../tags/tag262.xml"/><Relationship Id="rId4" Type="http://schemas.openxmlformats.org/officeDocument/2006/relationships/tags" Target="../tags/tag261.xml"/><Relationship Id="rId3" Type="http://schemas.openxmlformats.org/officeDocument/2006/relationships/tags" Target="../tags/tag260.xml"/><Relationship Id="rId2" Type="http://schemas.openxmlformats.org/officeDocument/2006/relationships/tags" Target="../tags/tag259.xml"/><Relationship Id="rId14" Type="http://schemas.openxmlformats.org/officeDocument/2006/relationships/notesSlide" Target="../notesSlides/notesSlide22.xml"/><Relationship Id="rId13" Type="http://schemas.openxmlformats.org/officeDocument/2006/relationships/slideLayout" Target="../slideLayouts/slideLayout3.xml"/><Relationship Id="rId12" Type="http://schemas.openxmlformats.org/officeDocument/2006/relationships/tags" Target="../tags/tag268.xml"/><Relationship Id="rId11" Type="http://schemas.openxmlformats.org/officeDocument/2006/relationships/tags" Target="../tags/tag267.xml"/><Relationship Id="rId10" Type="http://schemas.openxmlformats.org/officeDocument/2006/relationships/tags" Target="../tags/tag266.xml"/><Relationship Id="rId1" Type="http://schemas.openxmlformats.org/officeDocument/2006/relationships/tags" Target="../tags/tag258.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3.xml"/><Relationship Id="rId6" Type="http://schemas.openxmlformats.org/officeDocument/2006/relationships/image" Target="../media/image11.png"/><Relationship Id="rId5" Type="http://schemas.openxmlformats.org/officeDocument/2006/relationships/tags" Target="../tags/tag16.xml"/><Relationship Id="rId4" Type="http://schemas.openxmlformats.org/officeDocument/2006/relationships/image" Target="../media/image10.png"/><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6.xml"/><Relationship Id="rId5" Type="http://schemas.openxmlformats.org/officeDocument/2006/relationships/slideLayout" Target="../slideLayouts/slideLayout3.xml"/><Relationship Id="rId4" Type="http://schemas.openxmlformats.org/officeDocument/2006/relationships/image" Target="../media/image12.png"/><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7.xml.rels><?xml version="1.0" encoding="UTF-8" standalone="yes"?>
<Relationships xmlns="http://schemas.openxmlformats.org/package/2006/relationships"><Relationship Id="rId9" Type="http://schemas.openxmlformats.org/officeDocument/2006/relationships/tags" Target="../tags/tag28.xml"/><Relationship Id="rId8" Type="http://schemas.openxmlformats.org/officeDocument/2006/relationships/tags" Target="../tags/tag27.xml"/><Relationship Id="rId7" Type="http://schemas.openxmlformats.org/officeDocument/2006/relationships/tags" Target="../tags/tag26.xml"/><Relationship Id="rId6" Type="http://schemas.openxmlformats.org/officeDocument/2006/relationships/tags" Target="../tags/tag25.xml"/><Relationship Id="rId5" Type="http://schemas.openxmlformats.org/officeDocument/2006/relationships/tags" Target="../tags/tag24.xml"/><Relationship Id="rId45" Type="http://schemas.openxmlformats.org/officeDocument/2006/relationships/notesSlide" Target="../notesSlides/notesSlide7.xml"/><Relationship Id="rId44" Type="http://schemas.openxmlformats.org/officeDocument/2006/relationships/slideLayout" Target="../slideLayouts/slideLayout3.xml"/><Relationship Id="rId43" Type="http://schemas.openxmlformats.org/officeDocument/2006/relationships/image" Target="../media/image22.svg"/><Relationship Id="rId42" Type="http://schemas.openxmlformats.org/officeDocument/2006/relationships/image" Target="../media/image21.png"/><Relationship Id="rId41" Type="http://schemas.openxmlformats.org/officeDocument/2006/relationships/tags" Target="../tags/tag52.xml"/><Relationship Id="rId40" Type="http://schemas.openxmlformats.org/officeDocument/2006/relationships/image" Target="../media/image20.svg"/><Relationship Id="rId4" Type="http://schemas.openxmlformats.org/officeDocument/2006/relationships/tags" Target="../tags/tag23.xml"/><Relationship Id="rId39" Type="http://schemas.openxmlformats.org/officeDocument/2006/relationships/image" Target="../media/image19.png"/><Relationship Id="rId38" Type="http://schemas.openxmlformats.org/officeDocument/2006/relationships/tags" Target="../tags/tag51.xml"/><Relationship Id="rId37" Type="http://schemas.openxmlformats.org/officeDocument/2006/relationships/image" Target="../media/image18.svg"/><Relationship Id="rId36" Type="http://schemas.openxmlformats.org/officeDocument/2006/relationships/image" Target="../media/image17.png"/><Relationship Id="rId35" Type="http://schemas.openxmlformats.org/officeDocument/2006/relationships/tags" Target="../tags/tag50.xml"/><Relationship Id="rId34" Type="http://schemas.openxmlformats.org/officeDocument/2006/relationships/image" Target="../media/image16.svg"/><Relationship Id="rId33" Type="http://schemas.openxmlformats.org/officeDocument/2006/relationships/image" Target="../media/image15.png"/><Relationship Id="rId32" Type="http://schemas.openxmlformats.org/officeDocument/2006/relationships/tags" Target="../tags/tag49.xml"/><Relationship Id="rId31" Type="http://schemas.openxmlformats.org/officeDocument/2006/relationships/image" Target="../media/image14.svg"/><Relationship Id="rId30" Type="http://schemas.openxmlformats.org/officeDocument/2006/relationships/image" Target="../media/image13.png"/><Relationship Id="rId3" Type="http://schemas.openxmlformats.org/officeDocument/2006/relationships/tags" Target="../tags/tag22.xml"/><Relationship Id="rId29" Type="http://schemas.openxmlformats.org/officeDocument/2006/relationships/tags" Target="../tags/tag48.xml"/><Relationship Id="rId28" Type="http://schemas.openxmlformats.org/officeDocument/2006/relationships/tags" Target="../tags/tag47.xml"/><Relationship Id="rId27" Type="http://schemas.openxmlformats.org/officeDocument/2006/relationships/tags" Target="../tags/tag46.xml"/><Relationship Id="rId26" Type="http://schemas.openxmlformats.org/officeDocument/2006/relationships/tags" Target="../tags/tag45.xml"/><Relationship Id="rId25" Type="http://schemas.openxmlformats.org/officeDocument/2006/relationships/tags" Target="../tags/tag44.xml"/><Relationship Id="rId24" Type="http://schemas.openxmlformats.org/officeDocument/2006/relationships/tags" Target="../tags/tag43.xml"/><Relationship Id="rId23" Type="http://schemas.openxmlformats.org/officeDocument/2006/relationships/tags" Target="../tags/tag42.xml"/><Relationship Id="rId22" Type="http://schemas.openxmlformats.org/officeDocument/2006/relationships/tags" Target="../tags/tag41.xml"/><Relationship Id="rId21" Type="http://schemas.openxmlformats.org/officeDocument/2006/relationships/tags" Target="../tags/tag40.xml"/><Relationship Id="rId20" Type="http://schemas.openxmlformats.org/officeDocument/2006/relationships/tags" Target="../tags/tag39.xml"/><Relationship Id="rId2" Type="http://schemas.openxmlformats.org/officeDocument/2006/relationships/tags" Target="../tags/tag21.xml"/><Relationship Id="rId19" Type="http://schemas.openxmlformats.org/officeDocument/2006/relationships/tags" Target="../tags/tag38.xml"/><Relationship Id="rId18" Type="http://schemas.openxmlformats.org/officeDocument/2006/relationships/tags" Target="../tags/tag37.xml"/><Relationship Id="rId17" Type="http://schemas.openxmlformats.org/officeDocument/2006/relationships/tags" Target="../tags/tag36.xml"/><Relationship Id="rId16" Type="http://schemas.openxmlformats.org/officeDocument/2006/relationships/tags" Target="../tags/tag35.xml"/><Relationship Id="rId15" Type="http://schemas.openxmlformats.org/officeDocument/2006/relationships/tags" Target="../tags/tag34.xml"/><Relationship Id="rId14" Type="http://schemas.openxmlformats.org/officeDocument/2006/relationships/tags" Target="../tags/tag33.xml"/><Relationship Id="rId13" Type="http://schemas.openxmlformats.org/officeDocument/2006/relationships/tags" Target="../tags/tag32.xml"/><Relationship Id="rId12" Type="http://schemas.openxmlformats.org/officeDocument/2006/relationships/tags" Target="../tags/tag31.xml"/><Relationship Id="rId11" Type="http://schemas.openxmlformats.org/officeDocument/2006/relationships/tags" Target="../tags/tag30.xml"/><Relationship Id="rId10" Type="http://schemas.openxmlformats.org/officeDocument/2006/relationships/tags" Target="../tags/tag29.xml"/><Relationship Id="rId1" Type="http://schemas.openxmlformats.org/officeDocument/2006/relationships/tags" Target="../tags/tag20.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7"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tags" Target="../tags/tag56.xml"/><Relationship Id="rId4" Type="http://schemas.openxmlformats.org/officeDocument/2006/relationships/image" Target="../media/image23.png"/><Relationship Id="rId3" Type="http://schemas.openxmlformats.org/officeDocument/2006/relationships/tags" Target="../tags/tag55.xml"/><Relationship Id="rId2" Type="http://schemas.openxmlformats.org/officeDocument/2006/relationships/tags" Target="../tags/tag54.xml"/><Relationship Id="rId1" Type="http://schemas.openxmlformats.org/officeDocument/2006/relationships/tags" Target="../tags/tag53.xml"/></Relationships>
</file>

<file path=ppt/slides/_rels/slide9.xml.rels><?xml version="1.0" encoding="UTF-8" standalone="yes"?>
<Relationships xmlns="http://schemas.openxmlformats.org/package/2006/relationships"><Relationship Id="rId9" Type="http://schemas.openxmlformats.org/officeDocument/2006/relationships/notesSlide" Target="../notesSlides/notesSlide9.xml"/><Relationship Id="rId8" Type="http://schemas.openxmlformats.org/officeDocument/2006/relationships/slideLayout" Target="../slideLayouts/slideLayout3.xml"/><Relationship Id="rId7" Type="http://schemas.openxmlformats.org/officeDocument/2006/relationships/image" Target="../media/image26.png"/><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image" Target="../media/image25.png"/><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tags" Target="../tags/tag5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771EB"/>
        </a:solidFill>
        <a:effectLst/>
      </p:bgPr>
    </p:bg>
    <p:spTree>
      <p:nvGrpSpPr>
        <p:cNvPr id="1" name=""/>
        <p:cNvGrpSpPr/>
        <p:nvPr/>
      </p:nvGrpSpPr>
      <p:grpSpPr>
        <a:xfrm>
          <a:off x="0" y="0"/>
          <a:ext cx="0" cy="0"/>
          <a:chOff x="0" y="0"/>
          <a:chExt cx="0" cy="0"/>
        </a:xfrm>
      </p:grpSpPr>
      <p:sp>
        <p:nvSpPr>
          <p:cNvPr id="2" name="Title 1"/>
          <p:cNvSpPr txBox="1"/>
          <p:nvPr>
            <p:custDataLst>
              <p:tags r:id="rId1"/>
            </p:custDataLst>
          </p:nvPr>
        </p:nvSpPr>
        <p:spPr bwMode="auto">
          <a:xfrm>
            <a:off x="1042671" y="1324610"/>
            <a:ext cx="7232015" cy="1122045"/>
          </a:xfrm>
          <a:prstGeom prst="rect">
            <a:avLst/>
          </a:prstGeom>
          <a:noFill/>
          <a:ln w="9525">
            <a:noFill/>
            <a:miter lim="800000"/>
          </a:ln>
        </p:spPr>
        <p:txBody>
          <a:bodyPr vert="horz" wrap="square" lIns="0" tIns="0" rIns="0" bIns="0" numCol="1" anchor="t" anchorCtr="0" compatLnSpc="1">
            <a:normAutofit/>
          </a:bodyPr>
          <a:lstStyle>
            <a:lvl1pPr algn="l" defTabSz="457200" rtl="0" eaLnBrk="1" latinLnBrk="0" hangingPunct="1">
              <a:lnSpc>
                <a:spcPct val="100000"/>
              </a:lnSpc>
              <a:spcBef>
                <a:spcPct val="0"/>
              </a:spcBef>
              <a:buNone/>
              <a:defRPr sz="3200" b="1" i="0" kern="1200" baseline="0">
                <a:solidFill>
                  <a:schemeClr val="bg1"/>
                </a:solidFill>
                <a:latin typeface="微软雅黑" panose="020B0503020204020204" charset="-122"/>
                <a:ea typeface="微软雅黑" panose="020B0503020204020204" charset="-122"/>
                <a:cs typeface="微软雅黑" panose="020B0503020204020204" charset="-122"/>
              </a:defRPr>
            </a:lvl1pPr>
          </a:lstStyle>
          <a:p>
            <a:r>
              <a:rPr lang="zh-CN" altLang="en-US" sz="3200" dirty="0">
                <a:solidFill>
                  <a:schemeClr val="bg1"/>
                </a:solidFill>
                <a:latin typeface="微软雅黑" panose="020B0503020204020204" charset="-122"/>
                <a:ea typeface="微软雅黑" panose="020B0503020204020204" charset="-122"/>
              </a:rPr>
              <a:t>金蝶电商大数据</a:t>
            </a:r>
            <a:r>
              <a:rPr lang="zh-CN" altLang="en-US" sz="3200" dirty="0">
                <a:solidFill>
                  <a:schemeClr val="bg1"/>
                </a:solidFill>
                <a:latin typeface="微软雅黑" panose="020B0503020204020204" charset="-122"/>
                <a:ea typeface="微软雅黑" panose="020B0503020204020204" charset="-122"/>
              </a:rPr>
              <a:t>实践教学方案</a:t>
            </a:r>
            <a:endParaRPr lang="en-US" altLang="zh-CN" sz="3200" dirty="0">
              <a:solidFill>
                <a:schemeClr val="bg1"/>
              </a:solidFill>
              <a:latin typeface="微软雅黑" panose="020B0503020204020204" charset="-122"/>
              <a:ea typeface="微软雅黑" panose="020B0503020204020204" charset="-122"/>
            </a:endParaRPr>
          </a:p>
        </p:txBody>
      </p:sp>
      <p:sp>
        <p:nvSpPr>
          <p:cNvPr id="7" name="Rectangle 21"/>
          <p:cNvSpPr>
            <a:spLocks noChangeArrowheads="1"/>
          </p:cNvSpPr>
          <p:nvPr>
            <p:custDataLst>
              <p:tags r:id="rId2"/>
            </p:custDataLst>
          </p:nvPr>
        </p:nvSpPr>
        <p:spPr bwMode="auto">
          <a:xfrm>
            <a:off x="1042671" y="3251454"/>
            <a:ext cx="4433611" cy="1468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57200" indent="-457200" defTabSz="609600" eaLnBrk="0" hangingPunct="0">
              <a:spcBef>
                <a:spcPct val="20000"/>
              </a:spcBef>
              <a:buClr>
                <a:srgbClr val="003399"/>
              </a:buClr>
              <a:buSzPct val="80000"/>
            </a:pPr>
            <a:r>
              <a:rPr lang="zh-CN" altLang="en-US" sz="1400" dirty="0">
                <a:solidFill>
                  <a:prstClr val="white"/>
                </a:solidFill>
                <a:latin typeface="微软雅黑" panose="020B0503020204020204" charset="-122"/>
                <a:ea typeface="微软雅黑" panose="020B0503020204020204" charset="-122"/>
              </a:rPr>
              <a:t>金蝶精一信息科技服务有限公司</a:t>
            </a:r>
            <a:endParaRPr lang="en-US" altLang="zh-CN" sz="1400" dirty="0">
              <a:solidFill>
                <a:prstClr val="white"/>
              </a:solidFill>
              <a:latin typeface="微软雅黑" panose="020B0503020204020204" charset="-122"/>
              <a:ea typeface="微软雅黑" panose="020B0503020204020204" charset="-122"/>
            </a:endParaRPr>
          </a:p>
          <a:p>
            <a:pPr marL="457200" indent="-457200" defTabSz="609600" eaLnBrk="0" hangingPunct="0">
              <a:spcBef>
                <a:spcPct val="20000"/>
              </a:spcBef>
              <a:buClr>
                <a:srgbClr val="003399"/>
              </a:buClr>
              <a:buSzPct val="80000"/>
            </a:pPr>
            <a:r>
              <a:rPr lang="zh-CN" altLang="en-US" sz="1400" dirty="0">
                <a:solidFill>
                  <a:prstClr val="white"/>
                </a:solidFill>
                <a:latin typeface="微软雅黑" panose="020B0503020204020204" charset="-122"/>
                <a:ea typeface="微软雅黑" panose="020B0503020204020204" charset="-122"/>
              </a:rPr>
              <a:t>金蝶软件（中国）有限公司</a:t>
            </a:r>
            <a:endParaRPr lang="en-US" altLang="zh-CN" sz="1400" dirty="0">
              <a:solidFill>
                <a:prstClr val="white"/>
              </a:solidFill>
              <a:latin typeface="微软雅黑" panose="020B0503020204020204" charset="-122"/>
              <a:ea typeface="微软雅黑" panose="020B0503020204020204" charset="-122"/>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2"/>
          <p:cNvSpPr>
            <a:spLocks noGrp="1" noChangeArrowheads="1"/>
          </p:cNvSpPr>
          <p:nvPr>
            <p:ph type="title"/>
            <p:custDataLst>
              <p:tags r:id="rId1"/>
            </p:custDataLst>
          </p:nvPr>
        </p:nvSpPr>
        <p:spPr/>
        <p:txBody>
          <a:bodyPr/>
          <a:lstStyle/>
          <a:p>
            <a:r>
              <a:rPr lang="zh-CN" altLang="en-US" b="1" dirty="0">
                <a:solidFill>
                  <a:srgbClr val="0080E8"/>
                </a:solidFill>
                <a:latin typeface="微软雅黑" panose="020B0503020204020204" charset="-122"/>
                <a:ea typeface="微软雅黑" panose="020B0503020204020204" charset="-122"/>
              </a:rPr>
              <a:t>目 录</a:t>
            </a:r>
            <a:endParaRPr lang="zh-CN" altLang="en-US" b="1" dirty="0">
              <a:solidFill>
                <a:srgbClr val="0080E8"/>
              </a:solidFill>
              <a:latin typeface="微软雅黑" panose="020B0503020204020204" charset="-122"/>
              <a:ea typeface="微软雅黑" panose="020B0503020204020204" charset="-122"/>
            </a:endParaRPr>
          </a:p>
        </p:txBody>
      </p:sp>
      <p:sp>
        <p:nvSpPr>
          <p:cNvPr id="30" name="标题 1"/>
          <p:cNvSpPr txBox="1"/>
          <p:nvPr>
            <p:custDataLst>
              <p:tags r:id="rId2"/>
            </p:custDataLst>
          </p:nvPr>
        </p:nvSpPr>
        <p:spPr>
          <a:xfrm>
            <a:off x="969010" y="865505"/>
            <a:ext cx="7205345" cy="3927475"/>
          </a:xfrm>
          <a:prstGeom prst="rect">
            <a:avLst/>
          </a:prstGeom>
        </p:spPr>
        <p:txBody>
          <a:bodyPr>
            <a:noAutofit/>
          </a:bodyPr>
          <a:lstStyle>
            <a:lvl1pPr marL="342900" indent="-342900" defTabSz="457200" eaLnBrk="1" hangingPunct="1">
              <a:spcBef>
                <a:spcPct val="20000"/>
              </a:spcBef>
              <a:buSzPct val="100000"/>
              <a:buFontTx/>
              <a:buBlip>
                <a:blip r:embed="rId3"/>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a:lnSpc>
                <a:spcPct val="150000"/>
              </a:lnSpc>
            </a:pPr>
            <a:r>
              <a:rPr lang="zh-CN" altLang="en-US" sz="2200" smtClean="0">
                <a:solidFill>
                  <a:schemeClr val="bg1">
                    <a:lumMod val="75000"/>
                  </a:schemeClr>
                </a:solidFill>
              </a:rPr>
              <a:t>课程开发背景</a:t>
            </a:r>
            <a:endParaRPr lang="en-US" altLang="zh-CN" sz="2200" smtClean="0">
              <a:solidFill>
                <a:schemeClr val="bg1">
                  <a:lumMod val="75000"/>
                </a:schemeClr>
              </a:solidFill>
            </a:endParaRPr>
          </a:p>
          <a:p>
            <a:pPr>
              <a:lnSpc>
                <a:spcPct val="150000"/>
              </a:lnSpc>
            </a:pPr>
            <a:r>
              <a:rPr lang="zh-CN" altLang="en-US" sz="2200">
                <a:solidFill>
                  <a:schemeClr val="tx1"/>
                </a:solidFill>
              </a:rPr>
              <a:t>课程设计思路</a:t>
            </a:r>
            <a:endParaRPr lang="en-US" altLang="zh-CN" sz="2200">
              <a:solidFill>
                <a:schemeClr val="tx1"/>
              </a:solidFill>
            </a:endParaRPr>
          </a:p>
          <a:p>
            <a:pPr>
              <a:lnSpc>
                <a:spcPct val="150000"/>
              </a:lnSpc>
            </a:pPr>
            <a:r>
              <a:rPr sz="2200" dirty="0">
                <a:solidFill>
                  <a:schemeClr val="bg1">
                    <a:lumMod val="75000"/>
                  </a:schemeClr>
                </a:solidFill>
              </a:rPr>
              <a:t>金蝶电商大数据</a:t>
            </a:r>
            <a:r>
              <a:rPr lang="zh-CN" altLang="en-US" sz="2200" dirty="0">
                <a:solidFill>
                  <a:schemeClr val="bg1">
                    <a:lumMod val="75000"/>
                  </a:schemeClr>
                </a:solidFill>
              </a:rPr>
              <a:t>教学</a:t>
            </a:r>
            <a:r>
              <a:rPr lang="zh-CN" altLang="en-US" sz="2200">
                <a:solidFill>
                  <a:schemeClr val="bg1">
                    <a:lumMod val="75000"/>
                  </a:schemeClr>
                </a:solidFill>
              </a:rPr>
              <a:t>方案</a:t>
            </a:r>
            <a:r>
              <a:rPr lang="zh-CN" altLang="en-US" sz="2200" smtClean="0">
                <a:solidFill>
                  <a:schemeClr val="bg1">
                    <a:lumMod val="75000"/>
                  </a:schemeClr>
                </a:solidFill>
              </a:rPr>
              <a:t>介绍</a:t>
            </a:r>
            <a:endParaRPr lang="en-US" altLang="zh-CN" sz="2200" smtClean="0">
              <a:solidFill>
                <a:schemeClr val="bg1">
                  <a:lumMod val="75000"/>
                </a:schemeClr>
              </a:solidFill>
            </a:endParaRPr>
          </a:p>
          <a:p>
            <a:pPr>
              <a:lnSpc>
                <a:spcPct val="150000"/>
              </a:lnSpc>
            </a:pPr>
            <a:r>
              <a:rPr lang="zh-CN" altLang="en-US" sz="2200" smtClean="0">
                <a:solidFill>
                  <a:schemeClr val="bg1">
                    <a:lumMod val="75000"/>
                  </a:schemeClr>
                </a:solidFill>
              </a:rPr>
              <a:t>产品演示</a:t>
            </a:r>
            <a:endParaRPr lang="en-US" altLang="zh-CN" sz="2200" smtClean="0">
              <a:solidFill>
                <a:schemeClr val="bg1">
                  <a:lumMod val="75000"/>
                </a:schemeClr>
              </a:solidFill>
            </a:endParaRPr>
          </a:p>
          <a:p>
            <a:pPr>
              <a:lnSpc>
                <a:spcPct val="150000"/>
              </a:lnSpc>
            </a:pPr>
            <a:r>
              <a:rPr lang="zh-CN" altLang="en-US" sz="2200" smtClean="0">
                <a:solidFill>
                  <a:schemeClr val="bg1">
                    <a:lumMod val="75000"/>
                  </a:schemeClr>
                </a:solidFill>
              </a:rPr>
              <a:t>课程亮点与价值</a:t>
            </a:r>
            <a:endParaRPr lang="en-US" altLang="zh-CN" sz="2200" smtClean="0">
              <a:solidFill>
                <a:schemeClr val="bg1">
                  <a:lumMod val="75000"/>
                </a:schemeClr>
              </a:solidFill>
            </a:endParaRPr>
          </a:p>
          <a:p>
            <a:pPr marL="0" indent="0">
              <a:lnSpc>
                <a:spcPct val="150000"/>
              </a:lnSpc>
              <a:buNone/>
            </a:pPr>
            <a:endParaRPr lang="zh-CN" altLang="en-US" sz="2200" dirty="0" smtClean="0">
              <a:solidFill>
                <a:schemeClr val="bg1">
                  <a:lumMod val="75000"/>
                </a:schemeClr>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sz="2400" b="1" dirty="0">
                <a:solidFill>
                  <a:srgbClr val="0080E8"/>
                </a:solidFill>
                <a:sym typeface="+mn-ea"/>
              </a:rPr>
              <a:t>电子商务经营重要阶段</a:t>
            </a:r>
            <a:endParaRPr lang="zh-CN" sz="2400" b="1" dirty="0">
              <a:solidFill>
                <a:srgbClr val="0080E8"/>
              </a:solidFill>
              <a:latin typeface="微软雅黑" panose="020B0503020204020204" charset="-122"/>
              <a:ea typeface="微软雅黑" panose="020B0503020204020204" charset="-122"/>
              <a:sym typeface="+mn-ea"/>
            </a:endParaRPr>
          </a:p>
        </p:txBody>
      </p:sp>
      <p:grpSp>
        <p:nvGrpSpPr>
          <p:cNvPr id="51" name="组合 50"/>
          <p:cNvGrpSpPr/>
          <p:nvPr/>
        </p:nvGrpSpPr>
        <p:grpSpPr>
          <a:xfrm>
            <a:off x="2285365" y="3804285"/>
            <a:ext cx="6277610" cy="1223010"/>
            <a:chOff x="2612" y="2250"/>
            <a:chExt cx="9886" cy="1926"/>
          </a:xfrm>
        </p:grpSpPr>
        <p:sp>
          <p:nvSpPr>
            <p:cNvPr id="8" name="文本框 7"/>
            <p:cNvSpPr txBox="1"/>
            <p:nvPr>
              <p:custDataLst>
                <p:tags r:id="rId2"/>
              </p:custDataLst>
            </p:nvPr>
          </p:nvSpPr>
          <p:spPr>
            <a:xfrm>
              <a:off x="8141" y="3450"/>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宣传引流</a:t>
              </a:r>
              <a:endParaRPr lang="zh-CN" altLang="en-US" sz="1200">
                <a:latin typeface="微软雅黑" panose="020B0503020204020204" charset="-122"/>
                <a:ea typeface="微软雅黑" panose="020B0503020204020204" charset="-122"/>
              </a:endParaRPr>
            </a:p>
          </p:txBody>
        </p:sp>
        <p:pic>
          <p:nvPicPr>
            <p:cNvPr id="14" name="图片 13" descr="32313534353037363b32313534353036323b5e7f544a5ba34f20"/>
            <p:cNvPicPr>
              <a:picLocks noChangeAspect="1"/>
            </p:cNvPicPr>
            <p:nvPr>
              <p:custDataLst>
                <p:tags r:id="rId3"/>
              </p:custDataLst>
            </p:nvPr>
          </p:nvPicPr>
          <p:blipFill>
            <a:blip r:embed="rId4">
              <a:extLst>
                <a:ext uri="{96DAC541-7B7A-43D3-8B79-37D633B846F1}">
                  <asvg:svgBlip xmlns:asvg="http://schemas.microsoft.com/office/drawing/2016/SVG/main" r:embed="rId5"/>
                </a:ext>
              </a:extLst>
            </a:blip>
            <a:stretch>
              <a:fillRect/>
            </a:stretch>
          </p:blipFill>
          <p:spPr>
            <a:xfrm>
              <a:off x="8512" y="2490"/>
              <a:ext cx="574" cy="574"/>
            </a:xfrm>
            <a:prstGeom prst="rect">
              <a:avLst/>
            </a:prstGeom>
          </p:spPr>
        </p:pic>
        <p:sp>
          <p:nvSpPr>
            <p:cNvPr id="29" name="文本框 28"/>
            <p:cNvSpPr txBox="1"/>
            <p:nvPr>
              <p:custDataLst>
                <p:tags r:id="rId6"/>
              </p:custDataLst>
            </p:nvPr>
          </p:nvSpPr>
          <p:spPr>
            <a:xfrm>
              <a:off x="2613" y="3450"/>
              <a:ext cx="1870"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市场</a:t>
              </a:r>
              <a:r>
                <a:rPr lang="en-US" altLang="zh-CN" sz="1200">
                  <a:latin typeface="微软雅黑" panose="020B0503020204020204" charset="-122"/>
                  <a:ea typeface="微软雅黑" panose="020B0503020204020204" charset="-122"/>
                </a:rPr>
                <a:t>/</a:t>
              </a:r>
              <a:r>
                <a:rPr lang="zh-CN" altLang="en-US" sz="1200">
                  <a:latin typeface="微软雅黑" panose="020B0503020204020204" charset="-122"/>
                  <a:ea typeface="微软雅黑" panose="020B0503020204020204" charset="-122"/>
                </a:rPr>
                <a:t>店铺分析</a:t>
              </a:r>
              <a:endParaRPr lang="zh-CN" altLang="en-US" sz="1200">
                <a:latin typeface="微软雅黑" panose="020B0503020204020204" charset="-122"/>
                <a:ea typeface="微软雅黑" panose="020B0503020204020204" charset="-122"/>
              </a:endParaRPr>
            </a:p>
          </p:txBody>
        </p:sp>
        <p:sp>
          <p:nvSpPr>
            <p:cNvPr id="30" name="文本框 29"/>
            <p:cNvSpPr txBox="1"/>
            <p:nvPr>
              <p:custDataLst>
                <p:tags r:id="rId7"/>
              </p:custDataLst>
            </p:nvPr>
          </p:nvSpPr>
          <p:spPr>
            <a:xfrm>
              <a:off x="4483" y="3450"/>
              <a:ext cx="2237"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竞店</a:t>
              </a:r>
              <a:r>
                <a:rPr lang="en-US" altLang="zh-CN" sz="1200">
                  <a:latin typeface="微软雅黑" panose="020B0503020204020204" charset="-122"/>
                  <a:ea typeface="微软雅黑" panose="020B0503020204020204" charset="-122"/>
                </a:rPr>
                <a:t>/</a:t>
              </a:r>
              <a:r>
                <a:rPr lang="zh-CN" altLang="en-US" sz="1200">
                  <a:latin typeface="微软雅黑" panose="020B0503020204020204" charset="-122"/>
                  <a:ea typeface="微软雅黑" panose="020B0503020204020204" charset="-122"/>
                </a:rPr>
                <a:t>竞品分析</a:t>
              </a:r>
              <a:endParaRPr lang="zh-CN" altLang="en-US" sz="1200">
                <a:latin typeface="微软雅黑" panose="020B0503020204020204" charset="-122"/>
                <a:ea typeface="微软雅黑" panose="020B0503020204020204" charset="-122"/>
              </a:endParaRPr>
            </a:p>
          </p:txBody>
        </p:sp>
        <p:sp>
          <p:nvSpPr>
            <p:cNvPr id="31" name="文本框 30"/>
            <p:cNvSpPr txBox="1"/>
            <p:nvPr>
              <p:custDataLst>
                <p:tags r:id="rId8"/>
              </p:custDataLst>
            </p:nvPr>
          </p:nvSpPr>
          <p:spPr>
            <a:xfrm>
              <a:off x="6617" y="3450"/>
              <a:ext cx="1487" cy="434"/>
            </a:xfrm>
            <a:prstGeom prst="rect">
              <a:avLst/>
            </a:prstGeom>
            <a:noFill/>
          </p:spPr>
          <p:txBody>
            <a:bodyPr wrap="square" rtlCol="0">
              <a:spAutoFit/>
            </a:bodyPr>
            <a:p>
              <a:r>
                <a:rPr lang="zh-CN" sz="1200">
                  <a:latin typeface="微软雅黑" panose="020B0503020204020204" charset="-122"/>
                  <a:ea typeface="微软雅黑" panose="020B0503020204020204" charset="-122"/>
                </a:rPr>
                <a:t>选品上新</a:t>
              </a:r>
              <a:endParaRPr lang="zh-CN" sz="1200">
                <a:latin typeface="微软雅黑" panose="020B0503020204020204" charset="-122"/>
                <a:ea typeface="微软雅黑" panose="020B0503020204020204" charset="-122"/>
              </a:endParaRPr>
            </a:p>
          </p:txBody>
        </p:sp>
        <p:sp>
          <p:nvSpPr>
            <p:cNvPr id="33" name="文本框 32"/>
            <p:cNvSpPr txBox="1"/>
            <p:nvPr>
              <p:custDataLst>
                <p:tags r:id="rId9"/>
              </p:custDataLst>
            </p:nvPr>
          </p:nvSpPr>
          <p:spPr>
            <a:xfrm>
              <a:off x="9712" y="3450"/>
              <a:ext cx="1249"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客户维护</a:t>
              </a:r>
              <a:endParaRPr lang="zh-CN" altLang="en-US" sz="1200">
                <a:latin typeface="微软雅黑" panose="020B0503020204020204" charset="-122"/>
                <a:ea typeface="微软雅黑" panose="020B0503020204020204" charset="-122"/>
              </a:endParaRPr>
            </a:p>
          </p:txBody>
        </p:sp>
        <p:sp>
          <p:nvSpPr>
            <p:cNvPr id="34" name="文本框 33"/>
            <p:cNvSpPr txBox="1"/>
            <p:nvPr>
              <p:custDataLst>
                <p:tags r:id="rId10"/>
              </p:custDataLst>
            </p:nvPr>
          </p:nvSpPr>
          <p:spPr>
            <a:xfrm>
              <a:off x="11062" y="3450"/>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品牌定位</a:t>
              </a:r>
              <a:endParaRPr lang="zh-CN" altLang="en-US" sz="1200">
                <a:latin typeface="微软雅黑" panose="020B0503020204020204" charset="-122"/>
                <a:ea typeface="微软雅黑" panose="020B0503020204020204" charset="-122"/>
              </a:endParaRPr>
            </a:p>
          </p:txBody>
        </p:sp>
        <p:pic>
          <p:nvPicPr>
            <p:cNvPr id="35" name="图片 34" descr="32313534383138303b32313534383137313b5e02573a8c0367e5"/>
            <p:cNvPicPr>
              <a:picLocks noChangeAspect="1"/>
            </p:cNvPicPr>
            <p:nvPr>
              <p:custDataLst>
                <p:tags r:id="rId11"/>
              </p:custDataLst>
            </p:nvPr>
          </p:nvPicPr>
          <p:blipFill>
            <a:blip r:embed="rId12">
              <a:extLst>
                <a:ext uri="{96DAC541-7B7A-43D3-8B79-37D633B846F1}">
                  <asvg:svgBlip xmlns:asvg="http://schemas.microsoft.com/office/drawing/2016/SVG/main" r:embed="rId13"/>
                </a:ext>
              </a:extLst>
            </a:blip>
            <a:stretch>
              <a:fillRect/>
            </a:stretch>
          </p:blipFill>
          <p:spPr>
            <a:xfrm>
              <a:off x="3184" y="2490"/>
              <a:ext cx="575" cy="575"/>
            </a:xfrm>
            <a:prstGeom prst="rect">
              <a:avLst/>
            </a:prstGeom>
          </p:spPr>
        </p:pic>
        <p:pic>
          <p:nvPicPr>
            <p:cNvPr id="37" name="图片 36" descr="333438303938303b333438313936323b7ade54c152066790"/>
            <p:cNvPicPr>
              <a:picLocks noChangeAspect="1"/>
            </p:cNvPicPr>
            <p:nvPr>
              <p:custDataLst>
                <p:tags r:id="rId14"/>
              </p:custDataLst>
            </p:nvPr>
          </p:nvPicPr>
          <p:blipFill>
            <a:blip r:embed="rId15">
              <a:extLst>
                <a:ext uri="{96DAC541-7B7A-43D3-8B79-37D633B846F1}">
                  <asvg:svgBlip xmlns:asvg="http://schemas.microsoft.com/office/drawing/2016/SVG/main" r:embed="rId16"/>
                </a:ext>
              </a:extLst>
            </a:blip>
            <a:stretch>
              <a:fillRect/>
            </a:stretch>
          </p:blipFill>
          <p:spPr>
            <a:xfrm>
              <a:off x="5061" y="2490"/>
              <a:ext cx="589" cy="589"/>
            </a:xfrm>
            <a:prstGeom prst="rect">
              <a:avLst/>
            </a:prstGeom>
          </p:spPr>
        </p:pic>
        <p:pic>
          <p:nvPicPr>
            <p:cNvPr id="38" name="图片 37" descr="32313538393036373b32313538383937343b4e0a65b0"/>
            <p:cNvPicPr>
              <a:picLocks noChangeAspect="1"/>
            </p:cNvPicPr>
            <p:nvPr>
              <p:custDataLst>
                <p:tags r:id="rId17"/>
              </p:custDataLst>
            </p:nvPr>
          </p:nvPicPr>
          <p:blipFill>
            <a:blip r:embed="rId18">
              <a:extLst>
                <a:ext uri="{96DAC541-7B7A-43D3-8B79-37D633B846F1}">
                  <asvg:svgBlip xmlns:asvg="http://schemas.microsoft.com/office/drawing/2016/SVG/main" r:embed="rId19"/>
                </a:ext>
              </a:extLst>
            </a:blip>
            <a:stretch>
              <a:fillRect/>
            </a:stretch>
          </p:blipFill>
          <p:spPr>
            <a:xfrm>
              <a:off x="6935" y="2469"/>
              <a:ext cx="596" cy="596"/>
            </a:xfrm>
            <a:prstGeom prst="rect">
              <a:avLst/>
            </a:prstGeom>
          </p:spPr>
        </p:pic>
        <p:pic>
          <p:nvPicPr>
            <p:cNvPr id="39" name="图片 38" descr="333438303936313b333438313738363b54084f5c5ba26237"/>
            <p:cNvPicPr>
              <a:picLocks noChangeAspect="1"/>
            </p:cNvPicPr>
            <p:nvPr>
              <p:custDataLst>
                <p:tags r:id="rId20"/>
              </p:custDataLst>
            </p:nvPr>
          </p:nvPicPr>
          <p:blipFill>
            <a:blip r:embed="rId21">
              <a:extLst>
                <a:ext uri="{96DAC541-7B7A-43D3-8B79-37D633B846F1}">
                  <asvg:svgBlip xmlns:asvg="http://schemas.microsoft.com/office/drawing/2016/SVG/main" r:embed="rId22"/>
                </a:ext>
              </a:extLst>
            </a:blip>
            <a:stretch>
              <a:fillRect/>
            </a:stretch>
          </p:blipFill>
          <p:spPr>
            <a:xfrm>
              <a:off x="9952" y="2343"/>
              <a:ext cx="721" cy="721"/>
            </a:xfrm>
            <a:prstGeom prst="rect">
              <a:avLst/>
            </a:prstGeom>
          </p:spPr>
        </p:pic>
        <p:pic>
          <p:nvPicPr>
            <p:cNvPr id="40" name="图片 39" descr="32313534303931353b32313534303839373b5b9a4f4d"/>
            <p:cNvPicPr>
              <a:picLocks noChangeAspect="1"/>
            </p:cNvPicPr>
            <p:nvPr>
              <p:custDataLst>
                <p:tags r:id="rId23"/>
              </p:custDataLst>
            </p:nvPr>
          </p:nvPicPr>
          <p:blipFill>
            <a:blip r:embed="rId24">
              <a:extLst>
                <a:ext uri="{96DAC541-7B7A-43D3-8B79-37D633B846F1}">
                  <asvg:svgBlip xmlns:asvg="http://schemas.microsoft.com/office/drawing/2016/SVG/main" r:embed="rId25"/>
                </a:ext>
              </a:extLst>
            </a:blip>
            <a:stretch>
              <a:fillRect/>
            </a:stretch>
          </p:blipFill>
          <p:spPr>
            <a:xfrm>
              <a:off x="11506" y="2469"/>
              <a:ext cx="548" cy="548"/>
            </a:xfrm>
            <a:prstGeom prst="rect">
              <a:avLst/>
            </a:prstGeom>
          </p:spPr>
        </p:pic>
        <p:sp>
          <p:nvSpPr>
            <p:cNvPr id="41" name="矩形 40"/>
            <p:cNvSpPr/>
            <p:nvPr>
              <p:custDataLst>
                <p:tags r:id="rId26"/>
              </p:custDataLst>
            </p:nvPr>
          </p:nvSpPr>
          <p:spPr>
            <a:xfrm>
              <a:off x="2612" y="2250"/>
              <a:ext cx="9831" cy="1926"/>
            </a:xfrm>
            <a:prstGeom prst="rect">
              <a:avLst/>
            </a:prstGeom>
            <a:noFill/>
            <a:ln>
              <a:solidFill>
                <a:srgbClr val="1771EA"/>
              </a:solidFill>
              <a:prstDash val="lgDash"/>
            </a:ln>
            <a:extLst>
              <a:ext uri="{909E8E84-426E-40DD-AFC4-6F175D3DCCD1}">
                <a14:hiddenFill xmlns:a14="http://schemas.microsoft.com/office/drawing/2010/main">
                  <a:solidFill>
                    <a:schemeClr val="bg1"/>
                  </a:solidFill>
                </a14:hiddenFill>
              </a:ext>
            </a:extLst>
          </p:spPr>
          <p:txBody>
            <a:bodyPr wrap="none" anchor="ctr"/>
            <a:p>
              <a:pPr algn="ctr"/>
              <a:endParaRPr lang="zh-CN" altLang="en-US" sz="1800" b="1" dirty="0" smtClean="0">
                <a:solidFill>
                  <a:schemeClr val="bg1"/>
                </a:solidFill>
                <a:latin typeface="微软雅黑" panose="020B0503020204020204" charset="-122"/>
                <a:ea typeface="微软雅黑" panose="020B0503020204020204" charset="-122"/>
              </a:endParaRPr>
            </a:p>
          </p:txBody>
        </p:sp>
      </p:grpSp>
      <p:sp>
        <p:nvSpPr>
          <p:cNvPr id="43" name="文本框 42"/>
          <p:cNvSpPr txBox="1"/>
          <p:nvPr>
            <p:custDataLst>
              <p:tags r:id="rId27"/>
            </p:custDataLst>
          </p:nvPr>
        </p:nvSpPr>
        <p:spPr>
          <a:xfrm>
            <a:off x="226060" y="4095750"/>
            <a:ext cx="3048000" cy="275590"/>
          </a:xfrm>
          <a:prstGeom prst="rect">
            <a:avLst/>
          </a:prstGeom>
          <a:noFill/>
        </p:spPr>
        <p:txBody>
          <a:bodyPr wrap="square" rtlCol="0">
            <a:spAutoFit/>
          </a:bodyPr>
          <a:p>
            <a:pPr marL="171450" indent="-171450">
              <a:buFont typeface="Wingdings" panose="05000000000000000000" charset="0"/>
              <a:buChar char="Ø"/>
            </a:pPr>
            <a:r>
              <a:rPr lang="zh-CN" altLang="en-US" sz="1200">
                <a:latin typeface="微软雅黑" panose="020B0503020204020204" charset="-122"/>
                <a:ea typeface="微软雅黑" panose="020B0503020204020204" charset="-122"/>
              </a:rPr>
              <a:t>卖家经营重要阶段：</a:t>
            </a:r>
            <a:endParaRPr lang="zh-CN" altLang="en-US" sz="1200">
              <a:latin typeface="微软雅黑" panose="020B0503020204020204" charset="-122"/>
              <a:ea typeface="微软雅黑" panose="020B0503020204020204" charset="-122"/>
            </a:endParaRPr>
          </a:p>
        </p:txBody>
      </p:sp>
      <p:sp>
        <p:nvSpPr>
          <p:cNvPr id="44" name="文本框 43"/>
          <p:cNvSpPr txBox="1"/>
          <p:nvPr>
            <p:custDataLst>
              <p:tags r:id="rId28"/>
            </p:custDataLst>
          </p:nvPr>
        </p:nvSpPr>
        <p:spPr>
          <a:xfrm>
            <a:off x="228600" y="1793875"/>
            <a:ext cx="3048000" cy="275590"/>
          </a:xfrm>
          <a:prstGeom prst="rect">
            <a:avLst/>
          </a:prstGeom>
          <a:noFill/>
        </p:spPr>
        <p:txBody>
          <a:bodyPr wrap="square" rtlCol="0">
            <a:spAutoFit/>
          </a:bodyPr>
          <a:p>
            <a:pPr marL="171450" indent="-171450">
              <a:buFont typeface="Wingdings" panose="05000000000000000000" charset="0"/>
              <a:buChar char="Ø"/>
            </a:pPr>
            <a:r>
              <a:rPr lang="zh-CN" altLang="en-US" sz="1200">
                <a:latin typeface="微软雅黑" panose="020B0503020204020204" charset="-122"/>
                <a:ea typeface="微软雅黑" panose="020B0503020204020204" charset="-122"/>
              </a:rPr>
              <a:t>买家线上购物流程：</a:t>
            </a:r>
            <a:endParaRPr lang="zh-CN" altLang="en-US" sz="1200">
              <a:latin typeface="微软雅黑" panose="020B0503020204020204" charset="-122"/>
              <a:ea typeface="微软雅黑" panose="020B0503020204020204" charset="-122"/>
            </a:endParaRPr>
          </a:p>
        </p:txBody>
      </p:sp>
      <p:grpSp>
        <p:nvGrpSpPr>
          <p:cNvPr id="52" name="组合 51"/>
          <p:cNvGrpSpPr/>
          <p:nvPr/>
        </p:nvGrpSpPr>
        <p:grpSpPr>
          <a:xfrm>
            <a:off x="2286000" y="819150"/>
            <a:ext cx="6242050" cy="2605405"/>
            <a:chOff x="7560" y="1893"/>
            <a:chExt cx="9830" cy="4103"/>
          </a:xfrm>
        </p:grpSpPr>
        <p:grpSp>
          <p:nvGrpSpPr>
            <p:cNvPr id="28" name="组合 27"/>
            <p:cNvGrpSpPr/>
            <p:nvPr/>
          </p:nvGrpSpPr>
          <p:grpSpPr>
            <a:xfrm>
              <a:off x="7665" y="2250"/>
              <a:ext cx="9635" cy="3674"/>
              <a:chOff x="4905" y="1890"/>
              <a:chExt cx="9635" cy="3674"/>
            </a:xfrm>
          </p:grpSpPr>
          <p:sp>
            <p:nvSpPr>
              <p:cNvPr id="11" name="文本框 10"/>
              <p:cNvSpPr txBox="1"/>
              <p:nvPr>
                <p:custDataLst>
                  <p:tags r:id="rId29"/>
                </p:custDataLst>
              </p:nvPr>
            </p:nvSpPr>
            <p:spPr>
              <a:xfrm>
                <a:off x="4920" y="2730"/>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进店挑选</a:t>
                </a:r>
                <a:endParaRPr lang="zh-CN" altLang="en-US" sz="1200">
                  <a:latin typeface="微软雅黑" panose="020B0503020204020204" charset="-122"/>
                  <a:ea typeface="微软雅黑" panose="020B0503020204020204" charset="-122"/>
                </a:endParaRPr>
              </a:p>
            </p:txBody>
          </p:sp>
          <p:pic>
            <p:nvPicPr>
              <p:cNvPr id="13" name="图片 12" descr="32303038313137353b32303131373437333b7f514e0a8d2d7269"/>
              <p:cNvPicPr>
                <a:picLocks noChangeAspect="1"/>
              </p:cNvPicPr>
              <p:nvPr>
                <p:custDataLst>
                  <p:tags r:id="rId30"/>
                </p:custDataLst>
              </p:nvPr>
            </p:nvPicPr>
            <p:blipFill>
              <a:blip r:embed="rId31">
                <a:extLst>
                  <a:ext uri="{96DAC541-7B7A-43D3-8B79-37D633B846F1}">
                    <asvg:svgBlip xmlns:asvg="http://schemas.microsoft.com/office/drawing/2016/SVG/main" r:embed="rId32"/>
                  </a:ext>
                </a:extLst>
              </a:blip>
              <a:stretch>
                <a:fillRect/>
              </a:stretch>
            </p:blipFill>
            <p:spPr>
              <a:xfrm>
                <a:off x="5160" y="1890"/>
                <a:ext cx="717" cy="717"/>
              </a:xfrm>
              <a:prstGeom prst="rect">
                <a:avLst/>
              </a:prstGeom>
            </p:spPr>
          </p:pic>
          <p:sp>
            <p:nvSpPr>
              <p:cNvPr id="15" name="文本框 14"/>
              <p:cNvSpPr txBox="1"/>
              <p:nvPr>
                <p:custDataLst>
                  <p:tags r:id="rId33"/>
                </p:custDataLst>
              </p:nvPr>
            </p:nvSpPr>
            <p:spPr>
              <a:xfrm>
                <a:off x="13104" y="2730"/>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线上下单</a:t>
                </a:r>
                <a:endParaRPr lang="zh-CN" altLang="en-US" sz="1200">
                  <a:latin typeface="微软雅黑" panose="020B0503020204020204" charset="-122"/>
                  <a:ea typeface="微软雅黑" panose="020B0503020204020204" charset="-122"/>
                </a:endParaRPr>
              </a:p>
            </p:txBody>
          </p:sp>
          <p:pic>
            <p:nvPicPr>
              <p:cNvPr id="16" name="图片 15" descr="32313537333531333b32313537333530383b7f514e0a5b664e60"/>
              <p:cNvPicPr>
                <a:picLocks noChangeAspect="1"/>
              </p:cNvPicPr>
              <p:nvPr>
                <p:custDataLst>
                  <p:tags r:id="rId34"/>
                </p:custDataLst>
              </p:nvPr>
            </p:nvPicPr>
            <p:blipFill>
              <a:blip r:embed="rId35">
                <a:extLst>
                  <a:ext uri="{96DAC541-7B7A-43D3-8B79-37D633B846F1}">
                    <asvg:svgBlip xmlns:asvg="http://schemas.microsoft.com/office/drawing/2016/SVG/main" r:embed="rId36"/>
                  </a:ext>
                </a:extLst>
              </a:blip>
              <a:stretch>
                <a:fillRect/>
              </a:stretch>
            </p:blipFill>
            <p:spPr>
              <a:xfrm>
                <a:off x="13344" y="1890"/>
                <a:ext cx="673" cy="673"/>
              </a:xfrm>
              <a:prstGeom prst="rect">
                <a:avLst/>
              </a:prstGeom>
            </p:spPr>
          </p:pic>
          <p:sp>
            <p:nvSpPr>
              <p:cNvPr id="17" name="文本框 16"/>
              <p:cNvSpPr txBox="1"/>
              <p:nvPr>
                <p:custDataLst>
                  <p:tags r:id="rId37"/>
                </p:custDataLst>
              </p:nvPr>
            </p:nvSpPr>
            <p:spPr>
              <a:xfrm>
                <a:off x="13074" y="5130"/>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线上支付</a:t>
                </a:r>
                <a:endParaRPr lang="zh-CN" altLang="en-US" sz="1200">
                  <a:latin typeface="微软雅黑" panose="020B0503020204020204" charset="-122"/>
                  <a:ea typeface="微软雅黑" panose="020B0503020204020204" charset="-122"/>
                </a:endParaRPr>
              </a:p>
            </p:txBody>
          </p:sp>
          <p:pic>
            <p:nvPicPr>
              <p:cNvPr id="18" name="图片 17" descr="32303036343135353b32303131363936303b652f4ed8"/>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13378" y="4289"/>
                <a:ext cx="605" cy="605"/>
              </a:xfrm>
              <a:prstGeom prst="rect">
                <a:avLst/>
              </a:prstGeom>
            </p:spPr>
          </p:pic>
          <p:sp>
            <p:nvSpPr>
              <p:cNvPr id="19" name="文本框 18"/>
              <p:cNvSpPr txBox="1"/>
              <p:nvPr>
                <p:custDataLst>
                  <p:tags r:id="rId41"/>
                </p:custDataLst>
              </p:nvPr>
            </p:nvSpPr>
            <p:spPr>
              <a:xfrm>
                <a:off x="9117" y="2730"/>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客服服务</a:t>
                </a:r>
                <a:endParaRPr lang="zh-CN" altLang="en-US" sz="1200">
                  <a:latin typeface="微软雅黑" panose="020B0503020204020204" charset="-122"/>
                  <a:ea typeface="微软雅黑" panose="020B0503020204020204" charset="-122"/>
                </a:endParaRPr>
              </a:p>
            </p:txBody>
          </p:sp>
          <p:pic>
            <p:nvPicPr>
              <p:cNvPr id="23" name="图片 22" descr="32313539393237383b32313539393234313b5ba2670d"/>
              <p:cNvPicPr>
                <a:picLocks noChangeAspect="1"/>
              </p:cNvPicPr>
              <p:nvPr>
                <p:custDataLst>
                  <p:tags r:id="rId42"/>
                </p:custDataLst>
              </p:nvPr>
            </p:nvPicPr>
            <p:blipFill>
              <a:blip r:embed="rId43">
                <a:extLst>
                  <a:ext uri="{96DAC541-7B7A-43D3-8B79-37D633B846F1}">
                    <asvg:svgBlip xmlns:asvg="http://schemas.microsoft.com/office/drawing/2016/SVG/main" r:embed="rId44"/>
                  </a:ext>
                </a:extLst>
              </a:blip>
              <a:stretch>
                <a:fillRect/>
              </a:stretch>
            </p:blipFill>
            <p:spPr>
              <a:xfrm>
                <a:off x="9347" y="1890"/>
                <a:ext cx="718" cy="718"/>
              </a:xfrm>
              <a:prstGeom prst="rect">
                <a:avLst/>
              </a:prstGeom>
            </p:spPr>
          </p:pic>
          <p:sp>
            <p:nvSpPr>
              <p:cNvPr id="24" name="文本框 23"/>
              <p:cNvSpPr txBox="1"/>
              <p:nvPr>
                <p:custDataLst>
                  <p:tags r:id="rId45"/>
                </p:custDataLst>
              </p:nvPr>
            </p:nvSpPr>
            <p:spPr>
              <a:xfrm>
                <a:off x="9169" y="5099"/>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物流运输</a:t>
                </a:r>
                <a:endParaRPr lang="zh-CN" altLang="en-US" sz="1200">
                  <a:latin typeface="微软雅黑" panose="020B0503020204020204" charset="-122"/>
                  <a:ea typeface="微软雅黑" panose="020B0503020204020204" charset="-122"/>
                </a:endParaRPr>
              </a:p>
            </p:txBody>
          </p:sp>
          <p:pic>
            <p:nvPicPr>
              <p:cNvPr id="25" name="图片 24" descr="32313538393036373b32313538383937383b72696d41"/>
              <p:cNvPicPr>
                <a:picLocks noChangeAspect="1"/>
              </p:cNvPicPr>
              <p:nvPr>
                <p:custDataLst>
                  <p:tags r:id="rId46"/>
                </p:custDataLst>
              </p:nvPr>
            </p:nvPicPr>
            <p:blipFill>
              <a:blip r:embed="rId47">
                <a:extLst>
                  <a:ext uri="{96DAC541-7B7A-43D3-8B79-37D633B846F1}">
                    <asvg:svgBlip xmlns:asvg="http://schemas.microsoft.com/office/drawing/2016/SVG/main" r:embed="rId48"/>
                  </a:ext>
                </a:extLst>
              </a:blip>
              <a:stretch>
                <a:fillRect/>
              </a:stretch>
            </p:blipFill>
            <p:spPr>
              <a:xfrm>
                <a:off x="9433" y="4262"/>
                <a:ext cx="632" cy="632"/>
              </a:xfrm>
              <a:prstGeom prst="rect">
                <a:avLst/>
              </a:prstGeom>
            </p:spPr>
          </p:pic>
          <p:sp>
            <p:nvSpPr>
              <p:cNvPr id="26" name="文本框 25"/>
              <p:cNvSpPr txBox="1"/>
              <p:nvPr>
                <p:custDataLst>
                  <p:tags r:id="rId49"/>
                </p:custDataLst>
              </p:nvPr>
            </p:nvSpPr>
            <p:spPr>
              <a:xfrm>
                <a:off x="4905" y="5117"/>
                <a:ext cx="1436" cy="434"/>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rPr>
                  <a:t>反馈评价</a:t>
                </a:r>
                <a:endParaRPr lang="zh-CN" altLang="en-US" sz="1200">
                  <a:latin typeface="微软雅黑" panose="020B0503020204020204" charset="-122"/>
                  <a:ea typeface="微软雅黑" panose="020B0503020204020204" charset="-122"/>
                </a:endParaRPr>
              </a:p>
            </p:txBody>
          </p:sp>
          <p:pic>
            <p:nvPicPr>
              <p:cNvPr id="27" name="图片 26" descr="333438303939313b333438313636353b8bc44ef7"/>
              <p:cNvPicPr>
                <a:picLocks noChangeAspect="1"/>
              </p:cNvPicPr>
              <p:nvPr>
                <p:custDataLst>
                  <p:tags r:id="rId50"/>
                </p:custDataLst>
              </p:nvPr>
            </p:nvPicPr>
            <p:blipFill>
              <a:blip r:embed="rId51">
                <a:extLst>
                  <a:ext uri="{96DAC541-7B7A-43D3-8B79-37D633B846F1}">
                    <asvg:svgBlip xmlns:asvg="http://schemas.microsoft.com/office/drawing/2016/SVG/main" r:embed="rId52"/>
                  </a:ext>
                </a:extLst>
              </a:blip>
              <a:stretch>
                <a:fillRect/>
              </a:stretch>
            </p:blipFill>
            <p:spPr>
              <a:xfrm>
                <a:off x="5184" y="4293"/>
                <a:ext cx="619" cy="619"/>
              </a:xfrm>
              <a:prstGeom prst="rect">
                <a:avLst/>
              </a:prstGeom>
            </p:spPr>
          </p:pic>
        </p:grpSp>
        <p:sp>
          <p:nvSpPr>
            <p:cNvPr id="42" name="矩形 41"/>
            <p:cNvSpPr/>
            <p:nvPr>
              <p:custDataLst>
                <p:tags r:id="rId53"/>
              </p:custDataLst>
            </p:nvPr>
          </p:nvSpPr>
          <p:spPr>
            <a:xfrm>
              <a:off x="7560" y="1893"/>
              <a:ext cx="9830" cy="4103"/>
            </a:xfrm>
            <a:prstGeom prst="rect">
              <a:avLst/>
            </a:prstGeom>
            <a:noFill/>
            <a:ln>
              <a:solidFill>
                <a:srgbClr val="FF0000"/>
              </a:solidFill>
              <a:prstDash val="lgDash"/>
            </a:ln>
            <a:extLst>
              <a:ext uri="{909E8E84-426E-40DD-AFC4-6F175D3DCCD1}">
                <a14:hiddenFill xmlns:a14="http://schemas.microsoft.com/office/drawing/2010/main">
                  <a:solidFill>
                    <a:schemeClr val="bg1"/>
                  </a:solidFill>
                </a14:hiddenFill>
              </a:ext>
            </a:extLst>
          </p:spPr>
          <p:txBody>
            <a:bodyPr wrap="none" anchor="ctr"/>
            <a:p>
              <a:pPr algn="ctr"/>
              <a:endParaRPr lang="zh-CN" altLang="en-US" sz="1800" b="1" dirty="0" smtClean="0">
                <a:solidFill>
                  <a:schemeClr val="bg1"/>
                </a:solidFill>
                <a:latin typeface="微软雅黑" panose="020B0503020204020204" charset="-122"/>
                <a:ea typeface="微软雅黑" panose="020B0503020204020204" charset="-122"/>
              </a:endParaRPr>
            </a:p>
          </p:txBody>
        </p:sp>
        <p:cxnSp>
          <p:nvCxnSpPr>
            <p:cNvPr id="45" name="直接箭头连接符 44"/>
            <p:cNvCxnSpPr/>
            <p:nvPr>
              <p:custDataLst>
                <p:tags r:id="rId54"/>
              </p:custDataLst>
            </p:nvPr>
          </p:nvCxnSpPr>
          <p:spPr>
            <a:xfrm flipV="1">
              <a:off x="8880" y="2687"/>
              <a:ext cx="2880" cy="10"/>
            </a:xfrm>
            <a:prstGeom prst="straightConnector1">
              <a:avLst/>
            </a:prstGeom>
            <a:ln w="952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7" name="直接箭头连接符 46"/>
            <p:cNvCxnSpPr/>
            <p:nvPr>
              <p:custDataLst>
                <p:tags r:id="rId55"/>
              </p:custDataLst>
            </p:nvPr>
          </p:nvCxnSpPr>
          <p:spPr>
            <a:xfrm>
              <a:off x="16560" y="3573"/>
              <a:ext cx="0" cy="960"/>
            </a:xfrm>
            <a:prstGeom prst="straightConnector1">
              <a:avLst/>
            </a:prstGeom>
            <a:ln w="952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直接箭头连接符 49"/>
            <p:cNvCxnSpPr/>
            <p:nvPr>
              <p:custDataLst>
                <p:tags r:id="rId56"/>
              </p:custDataLst>
            </p:nvPr>
          </p:nvCxnSpPr>
          <p:spPr>
            <a:xfrm flipH="1" flipV="1">
              <a:off x="8880" y="4958"/>
              <a:ext cx="2760" cy="3"/>
            </a:xfrm>
            <a:prstGeom prst="straightConnector1">
              <a:avLst/>
            </a:prstGeom>
            <a:ln w="952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cxnSp>
        <p:nvCxnSpPr>
          <p:cNvPr id="53" name="直接箭头连接符 52"/>
          <p:cNvCxnSpPr/>
          <p:nvPr>
            <p:custDataLst>
              <p:tags r:id="rId57"/>
            </p:custDataLst>
          </p:nvPr>
        </p:nvCxnSpPr>
        <p:spPr>
          <a:xfrm flipV="1">
            <a:off x="5908675" y="1322070"/>
            <a:ext cx="1828800" cy="6350"/>
          </a:xfrm>
          <a:prstGeom prst="straightConnector1">
            <a:avLst/>
          </a:prstGeom>
          <a:ln w="952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4" name="直接箭头连接符 53"/>
          <p:cNvCxnSpPr/>
          <p:nvPr>
            <p:custDataLst>
              <p:tags r:id="rId58"/>
            </p:custDataLst>
          </p:nvPr>
        </p:nvCxnSpPr>
        <p:spPr>
          <a:xfrm flipH="1" flipV="1">
            <a:off x="6019800" y="2763520"/>
            <a:ext cx="1752600" cy="1905"/>
          </a:xfrm>
          <a:prstGeom prst="straightConnector1">
            <a:avLst/>
          </a:prstGeom>
          <a:ln w="952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sz="2400" b="1" dirty="0">
                <a:solidFill>
                  <a:srgbClr val="0080E8"/>
                </a:solidFill>
                <a:sym typeface="+mn-ea"/>
              </a:rPr>
              <a:t>电子商务数据分析师岗位及职责</a:t>
            </a:r>
            <a:endParaRPr lang="zh-CN" sz="2400" b="1" dirty="0">
              <a:solidFill>
                <a:srgbClr val="0080E8"/>
              </a:solidFill>
              <a:latin typeface="微软雅黑" panose="020B0503020204020204" charset="-122"/>
              <a:ea typeface="微软雅黑" panose="020B0503020204020204" charset="-122"/>
              <a:sym typeface="+mn-ea"/>
            </a:endParaRPr>
          </a:p>
        </p:txBody>
      </p:sp>
      <p:sp>
        <p:nvSpPr>
          <p:cNvPr id="5" name="文本框 4"/>
          <p:cNvSpPr txBox="1"/>
          <p:nvPr>
            <p:custDataLst>
              <p:tags r:id="rId2"/>
            </p:custDataLst>
          </p:nvPr>
        </p:nvSpPr>
        <p:spPr>
          <a:xfrm>
            <a:off x="152400" y="666750"/>
            <a:ext cx="4814570" cy="4292600"/>
          </a:xfrm>
          <a:prstGeom prst="rect">
            <a:avLst/>
          </a:prstGeom>
          <a:noFill/>
        </p:spPr>
        <p:txBody>
          <a:bodyPr wrap="square" rtlCol="0">
            <a:spAutoFit/>
          </a:bodyPr>
          <a:p>
            <a:pPr indent="0">
              <a:lnSpc>
                <a:spcPct val="150000"/>
              </a:lnSpc>
              <a:buFont typeface="Wingdings" panose="05000000000000000000" charset="0"/>
              <a:buNone/>
            </a:pPr>
            <a:r>
              <a:rPr lang="zh-CN" altLang="en-US" sz="1400">
                <a:latin typeface="微软雅黑" panose="020B0503020204020204" charset="-122"/>
                <a:ea typeface="微软雅黑" panose="020B0503020204020204" charset="-122"/>
              </a:rPr>
              <a:t>数据分析师岗位职责与要求：</a:t>
            </a:r>
            <a:endParaRPr lang="zh-CN" altLang="en-US" sz="1400">
              <a:latin typeface="微软雅黑" panose="020B0503020204020204" charset="-122"/>
              <a:ea typeface="微软雅黑" panose="020B0503020204020204" charset="-122"/>
            </a:endParaRPr>
          </a:p>
          <a:p>
            <a:pPr marL="171450" indent="-2540">
              <a:lnSpc>
                <a:spcPct val="150000"/>
              </a:lnSpc>
              <a:buFont typeface="Wingdings" panose="05000000000000000000" charset="0"/>
              <a:buChar char="ü"/>
            </a:pPr>
            <a:r>
              <a:rPr lang="zh-CN" altLang="en-US" sz="1200">
                <a:latin typeface="微软雅黑" panose="020B0503020204020204" charset="-122"/>
                <a:ea typeface="微软雅黑" panose="020B0503020204020204" charset="-122"/>
              </a:rPr>
              <a:t>定期完成量化的工作要求，并能独立处理和解决所辖工作；</a:t>
            </a:r>
            <a:endParaRPr lang="zh-CN" altLang="en-US" sz="1200">
              <a:latin typeface="微软雅黑" panose="020B0503020204020204" charset="-122"/>
              <a:ea typeface="微软雅黑" panose="020B0503020204020204" charset="-122"/>
            </a:endParaRPr>
          </a:p>
          <a:p>
            <a:pPr marL="171450" indent="-2540">
              <a:lnSpc>
                <a:spcPct val="150000"/>
              </a:lnSpc>
              <a:buFont typeface="Wingdings" panose="05000000000000000000" charset="0"/>
              <a:buChar char="ü"/>
            </a:pPr>
            <a:r>
              <a:rPr lang="zh-CN" altLang="en-US" sz="1200">
                <a:latin typeface="微软雅黑" panose="020B0503020204020204" charset="-122"/>
                <a:ea typeface="微软雅黑" panose="020B0503020204020204" charset="-122"/>
              </a:rPr>
              <a:t>负责各电商渠道运营</a:t>
            </a:r>
            <a:r>
              <a:rPr lang="zh-CN" altLang="en-US" sz="1200">
                <a:solidFill>
                  <a:srgbClr val="FF0000"/>
                </a:solidFill>
                <a:latin typeface="微软雅黑" panose="020B0503020204020204" charset="-122"/>
                <a:ea typeface="微软雅黑" panose="020B0503020204020204" charset="-122"/>
              </a:rPr>
              <a:t>数据的采集、统计、整理、汇总</a:t>
            </a:r>
            <a:r>
              <a:rPr lang="zh-CN" altLang="en-US" sz="1200">
                <a:latin typeface="微软雅黑" panose="020B0503020204020204" charset="-122"/>
                <a:ea typeface="微软雅黑" panose="020B0503020204020204" charset="-122"/>
              </a:rPr>
              <a:t>，并根据需求进行分析处理；</a:t>
            </a:r>
            <a:endParaRPr lang="zh-CN" altLang="en-US" sz="1200">
              <a:latin typeface="微软雅黑" panose="020B0503020204020204" charset="-122"/>
              <a:ea typeface="微软雅黑" panose="020B0503020204020204" charset="-122"/>
            </a:endParaRPr>
          </a:p>
          <a:p>
            <a:pPr marL="171450" indent="-2540">
              <a:lnSpc>
                <a:spcPct val="150000"/>
              </a:lnSpc>
              <a:buFont typeface="Wingdings" panose="05000000000000000000" charset="0"/>
              <a:buChar char="ü"/>
            </a:pPr>
            <a:r>
              <a:rPr lang="zh-CN" altLang="en-US" sz="1200">
                <a:latin typeface="微软雅黑" panose="020B0503020204020204" charset="-122"/>
                <a:ea typeface="微软雅黑" panose="020B0503020204020204" charset="-122"/>
              </a:rPr>
              <a:t>负责常规定期数据报告的撰写与推送，并</a:t>
            </a:r>
            <a:r>
              <a:rPr lang="zh-CN" altLang="en-US" sz="1200">
                <a:solidFill>
                  <a:schemeClr val="tx1"/>
                </a:solidFill>
                <a:latin typeface="微软雅黑" panose="020B0503020204020204" charset="-122"/>
                <a:ea typeface="微软雅黑" panose="020B0503020204020204" charset="-122"/>
              </a:rPr>
              <a:t>沟通问题点及解决方案</a:t>
            </a:r>
            <a:r>
              <a:rPr lang="zh-CN" altLang="en-US" sz="1200">
                <a:latin typeface="微软雅黑" panose="020B0503020204020204" charset="-122"/>
                <a:ea typeface="微软雅黑" panose="020B0503020204020204" charset="-122"/>
              </a:rPr>
              <a:t>；</a:t>
            </a:r>
            <a:endParaRPr lang="zh-CN" altLang="en-US" sz="1200">
              <a:latin typeface="微软雅黑" panose="020B0503020204020204" charset="-122"/>
              <a:ea typeface="微软雅黑" panose="020B0503020204020204" charset="-122"/>
            </a:endParaRPr>
          </a:p>
          <a:p>
            <a:pPr marL="171450" indent="-2540">
              <a:lnSpc>
                <a:spcPct val="150000"/>
              </a:lnSpc>
              <a:buFont typeface="Wingdings" panose="05000000000000000000" charset="0"/>
              <a:buChar char="ü"/>
            </a:pPr>
            <a:r>
              <a:rPr lang="zh-CN" altLang="en-US" sz="1200">
                <a:solidFill>
                  <a:srgbClr val="FF0000"/>
                </a:solidFill>
                <a:latin typeface="微软雅黑" panose="020B0503020204020204" charset="-122"/>
                <a:ea typeface="微软雅黑" panose="020B0503020204020204" charset="-122"/>
              </a:rPr>
              <a:t>监控</a:t>
            </a:r>
            <a:r>
              <a:rPr lang="zh-CN" altLang="en-US" sz="1200">
                <a:latin typeface="微软雅黑" panose="020B0503020204020204" charset="-122"/>
                <a:ea typeface="微软雅黑" panose="020B0503020204020204" charset="-122"/>
              </a:rPr>
              <a:t>运营数据、</a:t>
            </a:r>
            <a:r>
              <a:rPr lang="zh-CN" altLang="en-US" sz="1200">
                <a:solidFill>
                  <a:srgbClr val="FF0000"/>
                </a:solidFill>
                <a:latin typeface="微软雅黑" panose="020B0503020204020204" charset="-122"/>
                <a:ea typeface="微软雅黑" panose="020B0503020204020204" charset="-122"/>
              </a:rPr>
              <a:t>解读</a:t>
            </a:r>
            <a:r>
              <a:rPr lang="zh-CN" altLang="en-US" sz="1200">
                <a:latin typeface="微软雅黑" panose="020B0503020204020204" charset="-122"/>
                <a:ea typeface="微软雅黑" panose="020B0503020204020204" charset="-122"/>
              </a:rPr>
              <a:t>运营数据的波动，从而发现问题，并</a:t>
            </a:r>
            <a:r>
              <a:rPr lang="zh-CN" altLang="en-US" sz="1200">
                <a:solidFill>
                  <a:srgbClr val="FF0000"/>
                </a:solidFill>
                <a:latin typeface="微软雅黑" panose="020B0503020204020204" charset="-122"/>
                <a:ea typeface="微软雅黑" panose="020B0503020204020204" charset="-122"/>
              </a:rPr>
              <a:t>提出</a:t>
            </a:r>
            <a:r>
              <a:rPr lang="zh-CN" altLang="en-US" sz="1200">
                <a:latin typeface="微软雅黑" panose="020B0503020204020204" charset="-122"/>
                <a:ea typeface="微软雅黑" panose="020B0503020204020204" charset="-122"/>
              </a:rPr>
              <a:t>相应的解决方案，</a:t>
            </a:r>
            <a:r>
              <a:rPr lang="zh-CN" altLang="en-US" sz="1200">
                <a:solidFill>
                  <a:srgbClr val="FF0000"/>
                </a:solidFill>
                <a:latin typeface="微软雅黑" panose="020B0503020204020204" charset="-122"/>
                <a:ea typeface="微软雅黑" panose="020B0503020204020204" charset="-122"/>
              </a:rPr>
              <a:t>洞察</a:t>
            </a:r>
            <a:r>
              <a:rPr lang="zh-CN" altLang="en-US" sz="1200">
                <a:latin typeface="微软雅黑" panose="020B0503020204020204" charset="-122"/>
                <a:ea typeface="微软雅黑" panose="020B0503020204020204" charset="-122"/>
              </a:rPr>
              <a:t>业务动作，</a:t>
            </a:r>
            <a:r>
              <a:rPr lang="zh-CN" altLang="en-US" sz="1200">
                <a:solidFill>
                  <a:schemeClr val="tx1"/>
                </a:solidFill>
                <a:latin typeface="微软雅黑" panose="020B0503020204020204" charset="-122"/>
                <a:ea typeface="微软雅黑" panose="020B0503020204020204" charset="-122"/>
              </a:rPr>
              <a:t>提供</a:t>
            </a:r>
            <a:r>
              <a:rPr lang="zh-CN" altLang="en-US" sz="1200">
                <a:latin typeface="微软雅黑" panose="020B0503020204020204" charset="-122"/>
                <a:ea typeface="微软雅黑" panose="020B0503020204020204" charset="-122"/>
              </a:rPr>
              <a:t>决策基础；</a:t>
            </a:r>
            <a:endParaRPr lang="zh-CN" altLang="en-US" sz="1200">
              <a:latin typeface="微软雅黑" panose="020B0503020204020204" charset="-122"/>
              <a:ea typeface="微软雅黑" panose="020B0503020204020204" charset="-122"/>
            </a:endParaRPr>
          </a:p>
          <a:p>
            <a:pPr marL="171450" indent="-2540">
              <a:lnSpc>
                <a:spcPct val="150000"/>
              </a:lnSpc>
              <a:buFont typeface="Wingdings" panose="05000000000000000000" charset="0"/>
              <a:buChar char="ü"/>
            </a:pPr>
            <a:r>
              <a:rPr lang="zh-CN" altLang="en-US" sz="1200">
                <a:latin typeface="微软雅黑" panose="020B0503020204020204" charset="-122"/>
                <a:ea typeface="微软雅黑" panose="020B0503020204020204" charset="-122"/>
              </a:rPr>
              <a:t>基于数据分析，</a:t>
            </a:r>
            <a:r>
              <a:rPr lang="zh-CN" altLang="en-US" sz="1200">
                <a:solidFill>
                  <a:srgbClr val="FF0000"/>
                </a:solidFill>
                <a:latin typeface="微软雅黑" panose="020B0503020204020204" charset="-122"/>
                <a:ea typeface="微软雅黑" panose="020B0503020204020204" charset="-122"/>
              </a:rPr>
              <a:t>提出优化及改善建议</a:t>
            </a:r>
            <a:r>
              <a:rPr lang="zh-CN" altLang="en-US" sz="1200">
                <a:latin typeface="微软雅黑" panose="020B0503020204020204" charset="-122"/>
                <a:ea typeface="微软雅黑" panose="020B0503020204020204" charset="-122"/>
              </a:rPr>
              <a:t>，改进和完善数据分析服务流程规范；</a:t>
            </a:r>
            <a:endParaRPr lang="zh-CN" altLang="en-US" sz="1200">
              <a:latin typeface="微软雅黑" panose="020B0503020204020204" charset="-122"/>
              <a:ea typeface="微软雅黑" panose="020B0503020204020204" charset="-122"/>
            </a:endParaRPr>
          </a:p>
          <a:p>
            <a:pPr marL="171450" indent="-2540">
              <a:lnSpc>
                <a:spcPct val="150000"/>
              </a:lnSpc>
              <a:buFont typeface="Wingdings" panose="05000000000000000000" charset="0"/>
              <a:buChar char="ü"/>
            </a:pPr>
            <a:r>
              <a:rPr lang="zh-CN" altLang="en-US" sz="1200">
                <a:latin typeface="微软雅黑" panose="020B0503020204020204" charset="-122"/>
                <a:ea typeface="微软雅黑" panose="020B0503020204020204" charset="-122"/>
              </a:rPr>
              <a:t>熟悉常用的</a:t>
            </a:r>
            <a:r>
              <a:rPr lang="zh-CN" altLang="en-US" sz="1200">
                <a:solidFill>
                  <a:srgbClr val="FF0000"/>
                </a:solidFill>
                <a:latin typeface="微软雅黑" panose="020B0503020204020204" charset="-122"/>
                <a:ea typeface="微软雅黑" panose="020B0503020204020204" charset="-122"/>
              </a:rPr>
              <a:t>数据统计方法</a:t>
            </a:r>
            <a:r>
              <a:rPr lang="zh-CN" altLang="en-US" sz="1200">
                <a:latin typeface="微软雅黑" panose="020B0503020204020204" charset="-122"/>
                <a:ea typeface="微软雅黑" panose="020B0503020204020204" charset="-122"/>
              </a:rPr>
              <a:t>，掌握分析理论知识，掌握数据分析基本原理与一些有效的数据分析方法，并能灵活运用到实践工作中；</a:t>
            </a:r>
            <a:endParaRPr lang="zh-CN" altLang="en-US" sz="1200">
              <a:latin typeface="微软雅黑" panose="020B0503020204020204" charset="-122"/>
              <a:ea typeface="微软雅黑" panose="020B0503020204020204" charset="-122"/>
            </a:endParaRPr>
          </a:p>
          <a:p>
            <a:pPr marL="171450" indent="-2540">
              <a:lnSpc>
                <a:spcPct val="150000"/>
              </a:lnSpc>
              <a:buFont typeface="Wingdings" panose="05000000000000000000" charset="0"/>
              <a:buChar char="ü"/>
            </a:pPr>
            <a:r>
              <a:rPr lang="zh-CN" altLang="en-US" sz="1200">
                <a:latin typeface="微软雅黑" panose="020B0503020204020204" charset="-122"/>
                <a:ea typeface="微软雅黑" panose="020B0503020204020204" charset="-122"/>
              </a:rPr>
              <a:t>并具备良好数据敏感性和分析能力。具备良好的思维逻辑和沟通表达能力。</a:t>
            </a:r>
            <a:endParaRPr lang="zh-CN" altLang="en-US" sz="1200">
              <a:latin typeface="微软雅黑" panose="020B0503020204020204" charset="-122"/>
              <a:ea typeface="微软雅黑" panose="020B0503020204020204" charset="-122"/>
            </a:endParaRPr>
          </a:p>
          <a:p>
            <a:pPr algn="l">
              <a:lnSpc>
                <a:spcPct val="150000"/>
              </a:lnSpc>
              <a:buClrTx/>
              <a:buSzTx/>
              <a:buFont typeface="Wingdings" panose="05000000000000000000" charset="0"/>
            </a:pPr>
            <a:r>
              <a:rPr lang="zh-CN" altLang="en-US" sz="1200">
                <a:latin typeface="微软雅黑" panose="020B0503020204020204" charset="-122"/>
                <a:ea typeface="微软雅黑" panose="020B0503020204020204" charset="-122"/>
                <a:sym typeface="+mn-ea"/>
              </a:rPr>
              <a:t>所需技能：数据分析、数据挖掘、数据统计、Excel、MySQL等</a:t>
            </a:r>
            <a:endParaRPr lang="zh-CN" altLang="en-US" sz="1200">
              <a:latin typeface="微软雅黑" panose="020B0503020204020204" charset="-122"/>
              <a:ea typeface="微软雅黑" panose="020B0503020204020204" charset="-122"/>
              <a:sym typeface="+mn-ea"/>
            </a:endParaRPr>
          </a:p>
          <a:p>
            <a:pPr marL="171450" indent="-2540">
              <a:lnSpc>
                <a:spcPct val="150000"/>
              </a:lnSpc>
              <a:buFont typeface="Wingdings" panose="05000000000000000000" charset="0"/>
              <a:buChar char="ü"/>
            </a:pPr>
            <a:endParaRPr lang="zh-CN" altLang="en-US" sz="1200">
              <a:latin typeface="微软雅黑" panose="020B0503020204020204" charset="-122"/>
              <a:ea typeface="微软雅黑" panose="020B0503020204020204" charset="-122"/>
            </a:endParaRPr>
          </a:p>
        </p:txBody>
      </p:sp>
      <p:pic>
        <p:nvPicPr>
          <p:cNvPr id="6" name="http://photo-static-api.fotomore.com/creative/vcg/400/new/VCG41N1493401905.jpg?uid=386&amp;timestamp=1687958271&amp;sign=8ca945317b9a38b6222f3d30a57efbfd" descr="templates\picture_hover\&amp;pky390_sjzg_VCG41N1493401905&amp;2&amp;src_toppic_inpsrchzd1&amp;"/>
          <p:cNvPicPr>
            <a:picLocks noChangeAspect="1"/>
          </p:cNvPicPr>
          <p:nvPr>
            <p:custDataLst>
              <p:tags r:id="rId3"/>
            </p:custDataLst>
          </p:nvPr>
        </p:nvPicPr>
        <p:blipFill>
          <a:blip r:embed="rId4"/>
          <a:stretch>
            <a:fillRect/>
          </a:stretch>
        </p:blipFill>
        <p:spPr>
          <a:xfrm>
            <a:off x="5486400" y="895350"/>
            <a:ext cx="2901315" cy="38989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sz="2400" b="1" dirty="0">
                <a:solidFill>
                  <a:srgbClr val="0080E8"/>
                </a:solidFill>
                <a:sym typeface="+mn-ea"/>
              </a:rPr>
              <a:t>构建</a:t>
            </a:r>
            <a:r>
              <a:rPr lang="zh-CN" sz="2400" b="1" dirty="0">
                <a:solidFill>
                  <a:srgbClr val="0080E8"/>
                </a:solidFill>
                <a:sym typeface="+mn-ea"/>
              </a:rPr>
              <a:t>电商大数据分析主题</a:t>
            </a:r>
            <a:endParaRPr lang="zh-CN" sz="2400" b="1" dirty="0">
              <a:solidFill>
                <a:srgbClr val="0080E8"/>
              </a:solidFill>
              <a:latin typeface="微软雅黑" panose="020B0503020204020204" charset="-122"/>
              <a:ea typeface="微软雅黑" panose="020B0503020204020204" charset="-122"/>
              <a:sym typeface="+mn-ea"/>
            </a:endParaRPr>
          </a:p>
        </p:txBody>
      </p:sp>
      <p:sp>
        <p:nvSpPr>
          <p:cNvPr id="6" name="圆角矩形 5"/>
          <p:cNvSpPr/>
          <p:nvPr>
            <p:custDataLst>
              <p:tags r:id="rId2"/>
            </p:custDataLst>
          </p:nvPr>
        </p:nvSpPr>
        <p:spPr>
          <a:xfrm>
            <a:off x="3607435" y="2153285"/>
            <a:ext cx="1885950" cy="914400"/>
          </a:xfrm>
          <a:prstGeom prst="roundRect">
            <a:avLst>
              <a:gd name="adj" fmla="val 3876"/>
            </a:avLst>
          </a:prstGeom>
          <a:solidFill>
            <a:srgbClr val="FF9900"/>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电商大数据分析</a:t>
            </a:r>
            <a:endParaRPr lang="zh-CN" altLang="en-US" dirty="0">
              <a:latin typeface="微软雅黑" panose="020B0503020204020204" charset="-122"/>
              <a:ea typeface="微软雅黑" panose="020B0503020204020204" charset="-122"/>
            </a:endParaRPr>
          </a:p>
        </p:txBody>
      </p:sp>
      <p:sp>
        <p:nvSpPr>
          <p:cNvPr id="7" name="圆角矩形 6"/>
          <p:cNvSpPr/>
          <p:nvPr>
            <p:custDataLst>
              <p:tags r:id="rId3"/>
            </p:custDataLst>
          </p:nvPr>
        </p:nvSpPr>
        <p:spPr>
          <a:xfrm>
            <a:off x="807028" y="1071496"/>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销售数据分析</a:t>
            </a:r>
            <a:endParaRPr lang="zh-CN" altLang="en-US" dirty="0">
              <a:latin typeface="微软雅黑" panose="020B0503020204020204" charset="-122"/>
              <a:ea typeface="微软雅黑" panose="020B0503020204020204" charset="-122"/>
            </a:endParaRPr>
          </a:p>
        </p:txBody>
      </p:sp>
      <p:sp>
        <p:nvSpPr>
          <p:cNvPr id="9" name="圆角矩形 8"/>
          <p:cNvSpPr/>
          <p:nvPr>
            <p:custDataLst>
              <p:tags r:id="rId4"/>
            </p:custDataLst>
          </p:nvPr>
        </p:nvSpPr>
        <p:spPr>
          <a:xfrm>
            <a:off x="807028" y="1898420"/>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电商活动分析</a:t>
            </a:r>
            <a:endParaRPr lang="zh-CN" altLang="en-US" dirty="0">
              <a:latin typeface="微软雅黑" panose="020B0503020204020204" charset="-122"/>
              <a:ea typeface="微软雅黑" panose="020B0503020204020204" charset="-122"/>
            </a:endParaRPr>
          </a:p>
        </p:txBody>
      </p:sp>
      <p:sp>
        <p:nvSpPr>
          <p:cNvPr id="10" name="圆角矩形 9"/>
          <p:cNvSpPr/>
          <p:nvPr>
            <p:custDataLst>
              <p:tags r:id="rId5"/>
            </p:custDataLst>
          </p:nvPr>
        </p:nvSpPr>
        <p:spPr>
          <a:xfrm>
            <a:off x="807028" y="2725344"/>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流量数据分析</a:t>
            </a:r>
            <a:endParaRPr lang="zh-CN" altLang="en-US" dirty="0">
              <a:latin typeface="微软雅黑" panose="020B0503020204020204" charset="-122"/>
              <a:ea typeface="微软雅黑" panose="020B0503020204020204" charset="-122"/>
            </a:endParaRPr>
          </a:p>
        </p:txBody>
      </p:sp>
      <p:sp>
        <p:nvSpPr>
          <p:cNvPr id="12" name="圆角矩形 11"/>
          <p:cNvSpPr/>
          <p:nvPr>
            <p:custDataLst>
              <p:tags r:id="rId6"/>
            </p:custDataLst>
          </p:nvPr>
        </p:nvSpPr>
        <p:spPr>
          <a:xfrm>
            <a:off x="807028" y="3552267"/>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客户价值分析</a:t>
            </a:r>
            <a:endParaRPr lang="zh-CN" altLang="en-US" dirty="0">
              <a:latin typeface="微软雅黑" panose="020B0503020204020204" charset="-122"/>
              <a:ea typeface="微软雅黑" panose="020B0503020204020204" charset="-122"/>
            </a:endParaRPr>
          </a:p>
        </p:txBody>
      </p:sp>
      <p:sp>
        <p:nvSpPr>
          <p:cNvPr id="20" name="圆角矩形 19"/>
          <p:cNvSpPr/>
          <p:nvPr>
            <p:custDataLst>
              <p:tags r:id="rId7"/>
            </p:custDataLst>
          </p:nvPr>
        </p:nvSpPr>
        <p:spPr>
          <a:xfrm>
            <a:off x="6324600" y="1071496"/>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品牌分析</a:t>
            </a:r>
            <a:endParaRPr lang="zh-CN" altLang="en-US" dirty="0">
              <a:latin typeface="微软雅黑" panose="020B0503020204020204" charset="-122"/>
              <a:ea typeface="微软雅黑" panose="020B0503020204020204" charset="-122"/>
            </a:endParaRPr>
          </a:p>
        </p:txBody>
      </p:sp>
      <p:sp>
        <p:nvSpPr>
          <p:cNvPr id="21" name="圆角矩形 20"/>
          <p:cNvSpPr/>
          <p:nvPr>
            <p:custDataLst>
              <p:tags r:id="rId8"/>
            </p:custDataLst>
          </p:nvPr>
        </p:nvSpPr>
        <p:spPr>
          <a:xfrm>
            <a:off x="6324600" y="1884296"/>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竞店竞品分析</a:t>
            </a:r>
            <a:endParaRPr lang="zh-CN" altLang="en-US" dirty="0">
              <a:latin typeface="微软雅黑" panose="020B0503020204020204" charset="-122"/>
              <a:ea typeface="微软雅黑" panose="020B0503020204020204" charset="-122"/>
            </a:endParaRPr>
          </a:p>
        </p:txBody>
      </p:sp>
      <p:sp>
        <p:nvSpPr>
          <p:cNvPr id="22" name="圆角矩形 21"/>
          <p:cNvSpPr/>
          <p:nvPr>
            <p:custDataLst>
              <p:tags r:id="rId9"/>
            </p:custDataLst>
          </p:nvPr>
        </p:nvSpPr>
        <p:spPr>
          <a:xfrm>
            <a:off x="6324600" y="2697096"/>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行业市场分析</a:t>
            </a:r>
            <a:endParaRPr lang="zh-CN" altLang="en-US" dirty="0">
              <a:latin typeface="微软雅黑" panose="020B0503020204020204" charset="-122"/>
              <a:ea typeface="微软雅黑" panose="020B0503020204020204" charset="-122"/>
            </a:endParaRPr>
          </a:p>
        </p:txBody>
      </p:sp>
      <p:sp>
        <p:nvSpPr>
          <p:cNvPr id="32" name="圆角矩形 31"/>
          <p:cNvSpPr/>
          <p:nvPr>
            <p:custDataLst>
              <p:tags r:id="rId10"/>
            </p:custDataLst>
          </p:nvPr>
        </p:nvSpPr>
        <p:spPr>
          <a:xfrm>
            <a:off x="6324600" y="3509896"/>
            <a:ext cx="2057400" cy="619683"/>
          </a:xfrm>
          <a:prstGeom prst="roundRect">
            <a:avLst>
              <a:gd name="adj" fmla="val 3876"/>
            </a:avLst>
          </a:prstGeom>
          <a:solidFill>
            <a:srgbClr val="23CCFC"/>
          </a:solidFill>
          <a:ln>
            <a:noFill/>
          </a:ln>
          <a:effectLst/>
        </p:spPr>
        <p:style>
          <a:lnRef idx="1">
            <a:schemeClr val="accent1"/>
          </a:lnRef>
          <a:fillRef idx="3">
            <a:schemeClr val="accent1"/>
          </a:fillRef>
          <a:effectRef idx="2">
            <a:schemeClr val="accent1"/>
          </a:effectRef>
          <a:fontRef idx="minor">
            <a:schemeClr val="lt1"/>
          </a:fontRef>
        </p:style>
        <p:txBody>
          <a:bodyPr rtlCol="0" anchor="ctr"/>
          <a:p>
            <a:pPr algn="ctr"/>
            <a:r>
              <a:rPr lang="zh-CN" altLang="en-US" dirty="0">
                <a:latin typeface="微软雅黑" panose="020B0503020204020204" charset="-122"/>
                <a:ea typeface="微软雅黑" panose="020B0503020204020204" charset="-122"/>
              </a:rPr>
              <a:t>电商风控</a:t>
            </a:r>
            <a:endParaRPr lang="zh-CN" altLang="en-US" dirty="0">
              <a:latin typeface="微软雅黑" panose="020B0503020204020204" charset="-122"/>
              <a:ea typeface="微软雅黑" panose="020B0503020204020204" charset="-122"/>
            </a:endParaRPr>
          </a:p>
        </p:txBody>
      </p:sp>
      <p:cxnSp>
        <p:nvCxnSpPr>
          <p:cNvPr id="36" name="肘形连接符 35"/>
          <p:cNvCxnSpPr>
            <a:stCxn id="6" idx="1"/>
            <a:endCxn id="7" idx="3"/>
          </p:cNvCxnSpPr>
          <p:nvPr>
            <p:custDataLst>
              <p:tags r:id="rId11"/>
            </p:custDataLst>
          </p:nvPr>
        </p:nvCxnSpPr>
        <p:spPr>
          <a:xfrm rot="10800000">
            <a:off x="2864485" y="1381125"/>
            <a:ext cx="742950" cy="1229360"/>
          </a:xfrm>
          <a:prstGeom prst="bentConnector3">
            <a:avLst>
              <a:gd name="adj1" fmla="val 50000"/>
            </a:avLst>
          </a:prstGeom>
          <a:ln w="12700"/>
          <a:effectLst/>
        </p:spPr>
        <p:style>
          <a:lnRef idx="2">
            <a:schemeClr val="accent1"/>
          </a:lnRef>
          <a:fillRef idx="0">
            <a:schemeClr val="accent1"/>
          </a:fillRef>
          <a:effectRef idx="1">
            <a:schemeClr val="accent1"/>
          </a:effectRef>
          <a:fontRef idx="minor">
            <a:schemeClr val="tx1"/>
          </a:fontRef>
        </p:style>
      </p:cxnSp>
      <p:cxnSp>
        <p:nvCxnSpPr>
          <p:cNvPr id="46" name="肘形连接符 45"/>
          <p:cNvCxnSpPr>
            <a:stCxn id="6" idx="1"/>
            <a:endCxn id="9" idx="3"/>
          </p:cNvCxnSpPr>
          <p:nvPr>
            <p:custDataLst>
              <p:tags r:id="rId12"/>
            </p:custDataLst>
          </p:nvPr>
        </p:nvCxnSpPr>
        <p:spPr>
          <a:xfrm rot="10800000">
            <a:off x="2864485" y="2208530"/>
            <a:ext cx="742950" cy="401955"/>
          </a:xfrm>
          <a:prstGeom prst="bentConnector3">
            <a:avLst>
              <a:gd name="adj1" fmla="val 50000"/>
            </a:avLst>
          </a:prstGeom>
          <a:ln w="12700"/>
          <a:effectLst/>
        </p:spPr>
        <p:style>
          <a:lnRef idx="2">
            <a:schemeClr val="accent1"/>
          </a:lnRef>
          <a:fillRef idx="0">
            <a:schemeClr val="accent1"/>
          </a:fillRef>
          <a:effectRef idx="1">
            <a:schemeClr val="accent1"/>
          </a:effectRef>
          <a:fontRef idx="minor">
            <a:schemeClr val="tx1"/>
          </a:fontRef>
        </p:style>
      </p:cxnSp>
      <p:cxnSp>
        <p:nvCxnSpPr>
          <p:cNvPr id="48" name="肘形连接符 47"/>
          <p:cNvCxnSpPr>
            <a:stCxn id="6" idx="1"/>
            <a:endCxn id="10" idx="3"/>
          </p:cNvCxnSpPr>
          <p:nvPr>
            <p:custDataLst>
              <p:tags r:id="rId13"/>
            </p:custDataLst>
          </p:nvPr>
        </p:nvCxnSpPr>
        <p:spPr>
          <a:xfrm rot="10800000" flipV="1">
            <a:off x="2864485" y="2610485"/>
            <a:ext cx="742950" cy="424815"/>
          </a:xfrm>
          <a:prstGeom prst="bentConnector3">
            <a:avLst>
              <a:gd name="adj1" fmla="val 50000"/>
            </a:avLst>
          </a:prstGeom>
          <a:ln w="12700"/>
          <a:effectLst/>
        </p:spPr>
        <p:style>
          <a:lnRef idx="2">
            <a:schemeClr val="accent1"/>
          </a:lnRef>
          <a:fillRef idx="0">
            <a:schemeClr val="accent1"/>
          </a:fillRef>
          <a:effectRef idx="1">
            <a:schemeClr val="accent1"/>
          </a:effectRef>
          <a:fontRef idx="minor">
            <a:schemeClr val="tx1"/>
          </a:fontRef>
        </p:style>
      </p:cxnSp>
      <p:cxnSp>
        <p:nvCxnSpPr>
          <p:cNvPr id="49" name="肘形连接符 48"/>
          <p:cNvCxnSpPr>
            <a:stCxn id="6" idx="1"/>
            <a:endCxn id="12" idx="3"/>
          </p:cNvCxnSpPr>
          <p:nvPr>
            <p:custDataLst>
              <p:tags r:id="rId14"/>
            </p:custDataLst>
          </p:nvPr>
        </p:nvCxnSpPr>
        <p:spPr>
          <a:xfrm rot="10800000" flipV="1">
            <a:off x="2864485" y="2610485"/>
            <a:ext cx="742950" cy="1251585"/>
          </a:xfrm>
          <a:prstGeom prst="bentConnector3">
            <a:avLst>
              <a:gd name="adj1" fmla="val 50000"/>
            </a:avLst>
          </a:prstGeom>
          <a:ln w="12700"/>
          <a:effectLst/>
        </p:spPr>
        <p:style>
          <a:lnRef idx="2">
            <a:schemeClr val="accent1"/>
          </a:lnRef>
          <a:fillRef idx="0">
            <a:schemeClr val="accent1"/>
          </a:fillRef>
          <a:effectRef idx="1">
            <a:schemeClr val="accent1"/>
          </a:effectRef>
          <a:fontRef idx="minor">
            <a:schemeClr val="tx1"/>
          </a:fontRef>
        </p:style>
      </p:cxnSp>
      <p:cxnSp>
        <p:nvCxnSpPr>
          <p:cNvPr id="55" name="肘形连接符 54"/>
          <p:cNvCxnSpPr>
            <a:stCxn id="20" idx="1"/>
            <a:endCxn id="6" idx="3"/>
          </p:cNvCxnSpPr>
          <p:nvPr>
            <p:custDataLst>
              <p:tags r:id="rId15"/>
            </p:custDataLst>
          </p:nvPr>
        </p:nvCxnSpPr>
        <p:spPr>
          <a:xfrm rot="10800000" flipV="1">
            <a:off x="5493385" y="1381125"/>
            <a:ext cx="831215" cy="1229360"/>
          </a:xfrm>
          <a:prstGeom prst="bentConnector3">
            <a:avLst>
              <a:gd name="adj1" fmla="val 49962"/>
            </a:avLst>
          </a:prstGeom>
          <a:ln w="12700"/>
          <a:effectLst/>
        </p:spPr>
        <p:style>
          <a:lnRef idx="2">
            <a:schemeClr val="accent1"/>
          </a:lnRef>
          <a:fillRef idx="0">
            <a:schemeClr val="accent1"/>
          </a:fillRef>
          <a:effectRef idx="1">
            <a:schemeClr val="accent1"/>
          </a:effectRef>
          <a:fontRef idx="minor">
            <a:schemeClr val="tx1"/>
          </a:fontRef>
        </p:style>
      </p:cxnSp>
      <p:cxnSp>
        <p:nvCxnSpPr>
          <p:cNvPr id="56" name="肘形连接符 55"/>
          <p:cNvCxnSpPr>
            <a:stCxn id="21" idx="1"/>
            <a:endCxn id="6" idx="3"/>
          </p:cNvCxnSpPr>
          <p:nvPr>
            <p:custDataLst>
              <p:tags r:id="rId16"/>
            </p:custDataLst>
          </p:nvPr>
        </p:nvCxnSpPr>
        <p:spPr>
          <a:xfrm rot="10800000" flipV="1">
            <a:off x="5493385" y="2193925"/>
            <a:ext cx="831215" cy="416560"/>
          </a:xfrm>
          <a:prstGeom prst="bentConnector3">
            <a:avLst>
              <a:gd name="adj1" fmla="val 49962"/>
            </a:avLst>
          </a:prstGeom>
          <a:ln w="12700"/>
          <a:effectLst/>
        </p:spPr>
        <p:style>
          <a:lnRef idx="2">
            <a:schemeClr val="accent1"/>
          </a:lnRef>
          <a:fillRef idx="0">
            <a:schemeClr val="accent1"/>
          </a:fillRef>
          <a:effectRef idx="1">
            <a:schemeClr val="accent1"/>
          </a:effectRef>
          <a:fontRef idx="minor">
            <a:schemeClr val="tx1"/>
          </a:fontRef>
        </p:style>
      </p:cxnSp>
      <p:cxnSp>
        <p:nvCxnSpPr>
          <p:cNvPr id="57" name="肘形连接符 56"/>
          <p:cNvCxnSpPr>
            <a:stCxn id="22" idx="1"/>
            <a:endCxn id="6" idx="3"/>
          </p:cNvCxnSpPr>
          <p:nvPr>
            <p:custDataLst>
              <p:tags r:id="rId17"/>
            </p:custDataLst>
          </p:nvPr>
        </p:nvCxnSpPr>
        <p:spPr>
          <a:xfrm rot="10800000">
            <a:off x="5493385" y="2610485"/>
            <a:ext cx="831215" cy="396240"/>
          </a:xfrm>
          <a:prstGeom prst="bentConnector3">
            <a:avLst>
              <a:gd name="adj1" fmla="val 49962"/>
            </a:avLst>
          </a:prstGeom>
          <a:ln w="12700"/>
          <a:effectLst/>
        </p:spPr>
        <p:style>
          <a:lnRef idx="2">
            <a:schemeClr val="accent1"/>
          </a:lnRef>
          <a:fillRef idx="0">
            <a:schemeClr val="accent1"/>
          </a:fillRef>
          <a:effectRef idx="1">
            <a:schemeClr val="accent1"/>
          </a:effectRef>
          <a:fontRef idx="minor">
            <a:schemeClr val="tx1"/>
          </a:fontRef>
        </p:style>
      </p:cxnSp>
      <p:cxnSp>
        <p:nvCxnSpPr>
          <p:cNvPr id="59" name="肘形连接符 58"/>
          <p:cNvCxnSpPr>
            <a:stCxn id="32" idx="1"/>
            <a:endCxn id="6" idx="3"/>
          </p:cNvCxnSpPr>
          <p:nvPr>
            <p:custDataLst>
              <p:tags r:id="rId18"/>
            </p:custDataLst>
          </p:nvPr>
        </p:nvCxnSpPr>
        <p:spPr>
          <a:xfrm rot="10800000">
            <a:off x="5492750" y="2610485"/>
            <a:ext cx="831215" cy="1209040"/>
          </a:xfrm>
          <a:prstGeom prst="bentConnector3">
            <a:avLst>
              <a:gd name="adj1" fmla="val 49962"/>
            </a:avLst>
          </a:prstGeom>
          <a:ln w="12700"/>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2"/>
          <p:cNvSpPr>
            <a:spLocks noGrp="1" noChangeArrowheads="1"/>
          </p:cNvSpPr>
          <p:nvPr>
            <p:ph type="title"/>
            <p:custDataLst>
              <p:tags r:id="rId1"/>
            </p:custDataLst>
          </p:nvPr>
        </p:nvSpPr>
        <p:spPr/>
        <p:txBody>
          <a:bodyPr/>
          <a:lstStyle/>
          <a:p>
            <a:r>
              <a:rPr lang="zh-CN" altLang="en-US" b="1" dirty="0">
                <a:solidFill>
                  <a:srgbClr val="0080E8"/>
                </a:solidFill>
                <a:latin typeface="微软雅黑" panose="020B0503020204020204" charset="-122"/>
                <a:ea typeface="微软雅黑" panose="020B0503020204020204" charset="-122"/>
              </a:rPr>
              <a:t>目 录</a:t>
            </a:r>
            <a:endParaRPr lang="zh-CN" altLang="en-US" b="1" dirty="0">
              <a:solidFill>
                <a:srgbClr val="0080E8"/>
              </a:solidFill>
              <a:latin typeface="微软雅黑" panose="020B0503020204020204" charset="-122"/>
              <a:ea typeface="微软雅黑" panose="020B0503020204020204" charset="-122"/>
            </a:endParaRPr>
          </a:p>
        </p:txBody>
      </p:sp>
      <p:sp>
        <p:nvSpPr>
          <p:cNvPr id="30" name="标题 1"/>
          <p:cNvSpPr txBox="1"/>
          <p:nvPr>
            <p:custDataLst>
              <p:tags r:id="rId2"/>
            </p:custDataLst>
          </p:nvPr>
        </p:nvSpPr>
        <p:spPr>
          <a:xfrm>
            <a:off x="969010" y="865505"/>
            <a:ext cx="7205345" cy="3927475"/>
          </a:xfrm>
          <a:prstGeom prst="rect">
            <a:avLst/>
          </a:prstGeom>
        </p:spPr>
        <p:txBody>
          <a:bodyPr>
            <a:noAutofit/>
          </a:bodyPr>
          <a:lstStyle>
            <a:lvl1pPr marL="342900" indent="-342900" defTabSz="457200" eaLnBrk="1" hangingPunct="1">
              <a:spcBef>
                <a:spcPct val="20000"/>
              </a:spcBef>
              <a:buSzPct val="100000"/>
              <a:buFontTx/>
              <a:buBlip>
                <a:blip r:embed="rId3"/>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a:lnSpc>
                <a:spcPct val="150000"/>
              </a:lnSpc>
            </a:pPr>
            <a:r>
              <a:rPr lang="zh-CN" altLang="en-US" sz="2200" smtClean="0">
                <a:solidFill>
                  <a:schemeClr val="bg1">
                    <a:lumMod val="75000"/>
                  </a:schemeClr>
                </a:solidFill>
              </a:rPr>
              <a:t>课程开发背景</a:t>
            </a:r>
            <a:endParaRPr lang="en-US" altLang="zh-CN" sz="2200" smtClean="0">
              <a:solidFill>
                <a:schemeClr val="bg1">
                  <a:lumMod val="75000"/>
                </a:schemeClr>
              </a:solidFill>
            </a:endParaRPr>
          </a:p>
          <a:p>
            <a:pPr>
              <a:lnSpc>
                <a:spcPct val="150000"/>
              </a:lnSpc>
            </a:pPr>
            <a:r>
              <a:rPr lang="zh-CN" altLang="en-US" sz="2200">
                <a:solidFill>
                  <a:schemeClr val="bg1">
                    <a:lumMod val="75000"/>
                  </a:schemeClr>
                </a:solidFill>
              </a:rPr>
              <a:t>课程设计思路</a:t>
            </a:r>
            <a:endParaRPr lang="en-US" altLang="zh-CN" sz="2200">
              <a:solidFill>
                <a:schemeClr val="bg1">
                  <a:lumMod val="75000"/>
                </a:schemeClr>
              </a:solidFill>
            </a:endParaRPr>
          </a:p>
          <a:p>
            <a:pPr>
              <a:lnSpc>
                <a:spcPct val="150000"/>
              </a:lnSpc>
            </a:pPr>
            <a:r>
              <a:rPr sz="2200" dirty="0">
                <a:solidFill>
                  <a:schemeClr val="tx1"/>
                </a:solidFill>
              </a:rPr>
              <a:t>金蝶电商大数据</a:t>
            </a:r>
            <a:r>
              <a:rPr lang="zh-CN" altLang="en-US" sz="2200" dirty="0">
                <a:solidFill>
                  <a:schemeClr val="tx1"/>
                </a:solidFill>
              </a:rPr>
              <a:t>教学</a:t>
            </a:r>
            <a:r>
              <a:rPr lang="zh-CN" altLang="en-US" sz="2200">
                <a:solidFill>
                  <a:schemeClr val="tx1"/>
                </a:solidFill>
              </a:rPr>
              <a:t>方案</a:t>
            </a:r>
            <a:r>
              <a:rPr lang="zh-CN" altLang="en-US" sz="2200" smtClean="0">
                <a:solidFill>
                  <a:schemeClr val="tx1"/>
                </a:solidFill>
              </a:rPr>
              <a:t>介绍</a:t>
            </a:r>
            <a:endParaRPr lang="en-US" altLang="zh-CN" sz="2200" smtClean="0">
              <a:solidFill>
                <a:schemeClr val="tx1"/>
              </a:solidFill>
            </a:endParaRPr>
          </a:p>
          <a:p>
            <a:pPr>
              <a:lnSpc>
                <a:spcPct val="150000"/>
              </a:lnSpc>
            </a:pPr>
            <a:r>
              <a:rPr lang="zh-CN" altLang="en-US" sz="2200" smtClean="0">
                <a:solidFill>
                  <a:schemeClr val="bg1">
                    <a:lumMod val="75000"/>
                  </a:schemeClr>
                </a:solidFill>
              </a:rPr>
              <a:t>产品演示</a:t>
            </a:r>
            <a:endParaRPr lang="en-US" altLang="zh-CN" sz="2200" smtClean="0">
              <a:solidFill>
                <a:schemeClr val="bg1">
                  <a:lumMod val="75000"/>
                </a:schemeClr>
              </a:solidFill>
            </a:endParaRPr>
          </a:p>
          <a:p>
            <a:pPr>
              <a:lnSpc>
                <a:spcPct val="150000"/>
              </a:lnSpc>
            </a:pPr>
            <a:r>
              <a:rPr lang="zh-CN" altLang="en-US" sz="2200" smtClean="0">
                <a:solidFill>
                  <a:schemeClr val="bg1">
                    <a:lumMod val="75000"/>
                  </a:schemeClr>
                </a:solidFill>
              </a:rPr>
              <a:t>课程亮点与价值</a:t>
            </a:r>
            <a:endParaRPr lang="en-US" altLang="zh-CN" sz="2200" smtClean="0">
              <a:solidFill>
                <a:schemeClr val="bg1">
                  <a:lumMod val="75000"/>
                </a:schemeClr>
              </a:solidFill>
            </a:endParaRPr>
          </a:p>
          <a:p>
            <a:pPr marL="0" indent="0">
              <a:lnSpc>
                <a:spcPct val="150000"/>
              </a:lnSpc>
              <a:buNone/>
            </a:pPr>
            <a:endParaRPr lang="zh-CN" altLang="en-US" sz="2200" dirty="0" smtClean="0">
              <a:solidFill>
                <a:schemeClr val="bg1">
                  <a:lumMod val="75000"/>
                </a:schemeClr>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http://photo-static-api.fotomore.com/creative/vcg/400/new/VCG41N1320029684.jpg?uid=386&amp;timestamp=1687954009&amp;sign=f058897fbd0e3f7904da3becc1c94102" descr="templates\picture_hover\&amp;pky380_sjzg_VCG41N1320029684&amp;2&amp;src_toppic_inpsrchzd1&amp;"/>
          <p:cNvPicPr>
            <a:picLocks noChangeAspect="1"/>
          </p:cNvPicPr>
          <p:nvPr>
            <p:custDataLst>
              <p:tags r:id="rId1"/>
            </p:custDataLst>
          </p:nvPr>
        </p:nvPicPr>
        <p:blipFill>
          <a:blip r:embed="rId2"/>
          <a:stretch>
            <a:fillRect/>
          </a:stretch>
        </p:blipFill>
        <p:spPr>
          <a:xfrm>
            <a:off x="4495800" y="659765"/>
            <a:ext cx="4436110" cy="4438650"/>
          </a:xfrm>
          <a:prstGeom prst="rect">
            <a:avLst/>
          </a:prstGeom>
        </p:spPr>
      </p:pic>
      <p:sp>
        <p:nvSpPr>
          <p:cNvPr id="3" name="标题 2"/>
          <p:cNvSpPr>
            <a:spLocks noGrp="1"/>
          </p:cNvSpPr>
          <p:nvPr>
            <p:ph type="title"/>
            <p:custDataLst>
              <p:tags r:id="rId3"/>
            </p:custDataLst>
          </p:nvPr>
        </p:nvSpPr>
        <p:spPr>
          <a:xfrm>
            <a:off x="76200" y="57150"/>
            <a:ext cx="8346440" cy="520065"/>
          </a:xfrm>
        </p:spPr>
        <p:txBody>
          <a:bodyPr>
            <a:noAutofit/>
          </a:bodyPr>
          <a:p>
            <a:pPr algn="l">
              <a:buClrTx/>
              <a:buSzTx/>
              <a:buFontTx/>
            </a:pPr>
            <a:r>
              <a:rPr lang="zh-CN" sz="2400" b="1" dirty="0">
                <a:solidFill>
                  <a:srgbClr val="0080E8"/>
                </a:solidFill>
                <a:latin typeface="微软雅黑" panose="020B0503020204020204" charset="-122"/>
                <a:ea typeface="微软雅黑" panose="020B0503020204020204" charset="-122"/>
                <a:sym typeface="+mn-ea"/>
              </a:rPr>
              <a:t>金蝶电商大数据课程概述</a:t>
            </a:r>
            <a:endParaRPr lang="zh-CN" sz="2400" b="1" dirty="0">
              <a:solidFill>
                <a:srgbClr val="0080E8"/>
              </a:solidFill>
              <a:latin typeface="微软雅黑" panose="020B0503020204020204" charset="-122"/>
              <a:ea typeface="微软雅黑" panose="020B0503020204020204" charset="-122"/>
              <a:sym typeface="+mn-ea"/>
            </a:endParaRPr>
          </a:p>
        </p:txBody>
      </p:sp>
      <p:sp>
        <p:nvSpPr>
          <p:cNvPr id="10" name="文本框 9"/>
          <p:cNvSpPr txBox="1"/>
          <p:nvPr>
            <p:custDataLst>
              <p:tags r:id="rId4"/>
            </p:custDataLst>
          </p:nvPr>
        </p:nvSpPr>
        <p:spPr>
          <a:xfrm>
            <a:off x="304800" y="895350"/>
            <a:ext cx="4530090" cy="2584450"/>
          </a:xfrm>
          <a:prstGeom prst="rect">
            <a:avLst/>
          </a:prstGeom>
          <a:noFill/>
        </p:spPr>
        <p:txBody>
          <a:bodyPr wrap="square" rtlCol="0">
            <a:spAutoFit/>
          </a:bodyPr>
          <a:p>
            <a:pPr indent="304800" fontAlgn="auto">
              <a:lnSpc>
                <a:spcPct val="150000"/>
              </a:lnSpc>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《电商大数据</a:t>
            </a:r>
            <a:r>
              <a:rPr lang="zh-CN" sz="1200">
                <a:latin typeface="微软雅黑" panose="020B0503020204020204" charset="-122"/>
                <a:ea typeface="微软雅黑" panose="020B0503020204020204" charset="-122"/>
                <a:cs typeface="微软雅黑" panose="020B0503020204020204" charset="-122"/>
              </a:rPr>
              <a:t>分析</a:t>
            </a:r>
            <a:r>
              <a:rPr sz="1200">
                <a:latin typeface="微软雅黑" panose="020B0503020204020204" charset="-122"/>
                <a:ea typeface="微软雅黑" panose="020B0503020204020204" charset="-122"/>
                <a:cs typeface="微软雅黑" panose="020B0503020204020204" charset="-122"/>
              </a:rPr>
              <a:t>》旨在培养学生在电子商务领域运用大数据分析能力的实践技能。课程内容</a:t>
            </a:r>
            <a:r>
              <a:rPr lang="zh-CN" sz="1200">
                <a:latin typeface="微软雅黑" panose="020B0503020204020204" charset="-122"/>
                <a:ea typeface="微软雅黑" panose="020B0503020204020204" charset="-122"/>
                <a:cs typeface="微软雅黑" panose="020B0503020204020204" charset="-122"/>
                <a:sym typeface="+mn-ea"/>
              </a:rPr>
              <a:t>基于</a:t>
            </a:r>
            <a:r>
              <a:rPr lang="zh-CN" sz="1200">
                <a:solidFill>
                  <a:srgbClr val="FF0000"/>
                </a:solidFill>
                <a:latin typeface="微软雅黑" panose="020B0503020204020204" charset="-122"/>
                <a:ea typeface="微软雅黑" panose="020B0503020204020204" charset="-122"/>
                <a:cs typeface="微软雅黑" panose="020B0503020204020204" charset="-122"/>
                <a:sym typeface="+mn-ea"/>
              </a:rPr>
              <a:t>百万条</a:t>
            </a:r>
            <a:r>
              <a:rPr lang="zh-CN" sz="1200">
                <a:latin typeface="微软雅黑" panose="020B0503020204020204" charset="-122"/>
                <a:ea typeface="微软雅黑" panose="020B0503020204020204" charset="-122"/>
                <a:cs typeface="微软雅黑" panose="020B0503020204020204" charset="-122"/>
                <a:sym typeface="+mn-ea"/>
              </a:rPr>
              <a:t>以上的企业线上店铺经营真实脱敏数据，以培养学生在电子商务领域运用大数据分析的实践能力为主要目标，以电商企业</a:t>
            </a:r>
            <a:r>
              <a:rPr lang="zh-CN" sz="1200">
                <a:solidFill>
                  <a:srgbClr val="FF0000"/>
                </a:solidFill>
                <a:latin typeface="微软雅黑" panose="020B0503020204020204" charset="-122"/>
                <a:ea typeface="微软雅黑" panose="020B0503020204020204" charset="-122"/>
                <a:cs typeface="微软雅黑" panose="020B0503020204020204" charset="-122"/>
                <a:sym typeface="+mn-ea"/>
              </a:rPr>
              <a:t>销售数据分析、活动分析、流量数据分析、客户价值分析、品牌分析、竞店竞品分析、行业市场分析、电商风控</a:t>
            </a:r>
            <a:r>
              <a:rPr lang="zh-CN" sz="1200">
                <a:latin typeface="微软雅黑" panose="020B0503020204020204" charset="-122"/>
                <a:ea typeface="微软雅黑" panose="020B0503020204020204" charset="-122"/>
                <a:cs typeface="微软雅黑" panose="020B0503020204020204" charset="-122"/>
                <a:sym typeface="+mn-ea"/>
              </a:rPr>
              <a:t>为主要能力培养重点，</a:t>
            </a:r>
            <a:r>
              <a:rPr sz="1200">
                <a:latin typeface="微软雅黑" panose="020B0503020204020204" charset="-122"/>
                <a:ea typeface="微软雅黑" panose="020B0503020204020204" charset="-122"/>
                <a:cs typeface="微软雅黑" panose="020B0503020204020204" charset="-122"/>
              </a:rPr>
              <a:t>主要包括数据采集与清洗、数据分析与挖掘、数据可视化与呈现等核心模块，并结合电子商务理论和实践案例，培养学生的数据驱动决策能力和商业洞察力。</a:t>
            </a:r>
            <a:endParaRPr sz="1200">
              <a:latin typeface="微软雅黑" panose="020B0503020204020204" charset="-122"/>
              <a:ea typeface="微软雅黑" panose="020B0503020204020204" charset="-122"/>
              <a:cs typeface="微软雅黑" panose="020B0503020204020204" charset="-122"/>
            </a:endParaRPr>
          </a:p>
        </p:txBody>
      </p:sp>
      <p:grpSp>
        <p:nvGrpSpPr>
          <p:cNvPr id="2" name="组合 1"/>
          <p:cNvGrpSpPr/>
          <p:nvPr/>
        </p:nvGrpSpPr>
        <p:grpSpPr>
          <a:xfrm>
            <a:off x="381000" y="3604260"/>
            <a:ext cx="4192905" cy="1249680"/>
            <a:chOff x="600" y="5916"/>
            <a:chExt cx="6278" cy="1968"/>
          </a:xfrm>
        </p:grpSpPr>
        <p:sp>
          <p:nvSpPr>
            <p:cNvPr id="15" name="矩形 14"/>
            <p:cNvSpPr/>
            <p:nvPr>
              <p:custDataLst>
                <p:tags r:id="rId5"/>
              </p:custDataLst>
            </p:nvPr>
          </p:nvSpPr>
          <p:spPr>
            <a:xfrm>
              <a:off x="600" y="5970"/>
              <a:ext cx="6278" cy="1915"/>
            </a:xfrm>
            <a:prstGeom prst="rect">
              <a:avLst/>
            </a:prstGeom>
            <a:solidFill>
              <a:srgbClr val="F2F2F2"/>
            </a:solidFill>
            <a:ln>
              <a:solidFill>
                <a:schemeClr val="bg1">
                  <a:lumMod val="85000"/>
                </a:schemeClr>
              </a:solidFill>
            </a:ln>
            <a:effectLst/>
          </p:spPr>
          <p:style>
            <a:lnRef idx="1">
              <a:schemeClr val="accent1"/>
            </a:lnRef>
            <a:fillRef idx="3">
              <a:schemeClr val="accent1"/>
            </a:fillRef>
            <a:effectRef idx="2">
              <a:schemeClr val="accent1"/>
            </a:effectRef>
            <a:fontRef idx="minor">
              <a:schemeClr val="lt1"/>
            </a:fontRef>
          </p:style>
          <p:txBody>
            <a:bodyPr rtlCol="0" anchor="ctr"/>
            <a:p>
              <a:pPr algn="ctr"/>
              <a:endParaRPr lang="zh-CN" altLang="en-US" sz="2400"/>
            </a:p>
          </p:txBody>
        </p:sp>
        <p:sp>
          <p:nvSpPr>
            <p:cNvPr id="13" name="文本框 12"/>
            <p:cNvSpPr txBox="1"/>
            <p:nvPr>
              <p:custDataLst>
                <p:tags r:id="rId6"/>
              </p:custDataLst>
            </p:nvPr>
          </p:nvSpPr>
          <p:spPr>
            <a:xfrm>
              <a:off x="600" y="5916"/>
              <a:ext cx="2446" cy="1904"/>
            </a:xfrm>
            <a:prstGeom prst="rect">
              <a:avLst/>
            </a:prstGeom>
            <a:noFill/>
            <a:extLst>
              <a:ext uri="{909E8E84-426E-40DD-AFC4-6F175D3DCCD1}">
                <a14:hiddenFill xmlns:a14="http://schemas.microsoft.com/office/drawing/2010/main">
                  <a:solidFill>
                    <a:srgbClr val="F2F2F2"/>
                  </a:solidFill>
                </a14:hiddenFill>
              </a:ext>
            </a:extLst>
          </p:spPr>
          <p:txBody>
            <a:bodyPr wrap="square" rtlCol="0">
              <a:noAutofit/>
            </a:bodyPr>
            <a:p>
              <a:pPr marL="171450" indent="-171450">
                <a:lnSpc>
                  <a:spcPct val="150000"/>
                </a:lnSpc>
                <a:buFont typeface="Wingdings" panose="05000000000000000000" charset="0"/>
                <a:buChar char="n"/>
              </a:pPr>
              <a:r>
                <a:rPr lang="zh-CN" altLang="en-US" sz="1200">
                  <a:latin typeface="微软雅黑" panose="020B0503020204020204" charset="-122"/>
                  <a:ea typeface="微软雅黑" panose="020B0503020204020204" charset="-122"/>
                </a:rPr>
                <a:t>课程定位：</a:t>
              </a:r>
              <a:r>
                <a:rPr lang="en-US" altLang="zh-CN" sz="1200">
                  <a:latin typeface="微软雅黑" panose="020B0503020204020204" charset="-122"/>
                  <a:ea typeface="微软雅黑" panose="020B0503020204020204" charset="-122"/>
                </a:rPr>
                <a:t>                                           </a:t>
              </a:r>
              <a:endParaRPr lang="zh-CN" altLang="en-US" sz="1200">
                <a:latin typeface="微软雅黑" panose="020B0503020204020204" charset="-122"/>
                <a:ea typeface="微软雅黑" panose="020B0503020204020204" charset="-122"/>
              </a:endParaRPr>
            </a:p>
            <a:p>
              <a:pPr marL="171450" indent="-5715">
                <a:lnSpc>
                  <a:spcPct val="150000"/>
                </a:lnSpc>
                <a:buFont typeface="Arial" panose="020B0604020202020204" pitchFamily="34" charset="0"/>
                <a:buChar char="•"/>
              </a:pPr>
              <a:r>
                <a:rPr lang="en-US" altLang="zh-CN" sz="1100">
                  <a:latin typeface="微软雅黑" panose="020B0503020204020204" charset="-122"/>
                  <a:ea typeface="微软雅黑" panose="020B0503020204020204" charset="-122"/>
                </a:rPr>
                <a:t> </a:t>
              </a:r>
              <a:r>
                <a:rPr lang="zh-CN" altLang="en-US" sz="1100">
                  <a:latin typeface="微软雅黑" panose="020B0503020204020204" charset="-122"/>
                  <a:ea typeface="微软雅黑" panose="020B0503020204020204" charset="-122"/>
                </a:rPr>
                <a:t>面向本课、高职</a:t>
              </a:r>
              <a:endParaRPr lang="zh-CN" altLang="en-US" sz="1100">
                <a:latin typeface="微软雅黑" panose="020B0503020204020204" charset="-122"/>
                <a:ea typeface="微软雅黑" panose="020B0503020204020204" charset="-122"/>
              </a:endParaRPr>
            </a:p>
            <a:p>
              <a:pPr marL="171450" indent="-5715">
                <a:lnSpc>
                  <a:spcPct val="150000"/>
                </a:lnSpc>
                <a:buFont typeface="Arial" panose="020B0604020202020204" pitchFamily="34" charset="0"/>
                <a:buChar char="•"/>
              </a:pPr>
              <a:r>
                <a:rPr lang="en-US" altLang="zh-CN" sz="1100">
                  <a:latin typeface="微软雅黑" panose="020B0503020204020204" charset="-122"/>
                  <a:ea typeface="微软雅黑" panose="020B0503020204020204" charset="-122"/>
                </a:rPr>
                <a:t> </a:t>
              </a:r>
              <a:r>
                <a:rPr lang="zh-CN" altLang="en-US" sz="1100">
                  <a:latin typeface="微软雅黑" panose="020B0503020204020204" charset="-122"/>
                  <a:ea typeface="微软雅黑" panose="020B0503020204020204" charset="-122"/>
                </a:rPr>
                <a:t>大二、大三</a:t>
              </a:r>
              <a:endParaRPr lang="zh-CN" altLang="en-US" sz="1100">
                <a:latin typeface="微软雅黑" panose="020B0503020204020204" charset="-122"/>
                <a:ea typeface="微软雅黑" panose="020B0503020204020204" charset="-122"/>
              </a:endParaRPr>
            </a:p>
            <a:p>
              <a:pPr marL="165735" indent="0">
                <a:lnSpc>
                  <a:spcPct val="150000"/>
                </a:lnSpc>
                <a:buFont typeface="Arial" panose="020B0604020202020204" pitchFamily="34" charset="0"/>
                <a:buNone/>
              </a:pPr>
              <a:endParaRPr lang="zh-CN" altLang="en-US" sz="1100">
                <a:latin typeface="微软雅黑" panose="020B0503020204020204" charset="-122"/>
                <a:ea typeface="微软雅黑" panose="020B0503020204020204" charset="-122"/>
              </a:endParaRPr>
            </a:p>
          </p:txBody>
        </p:sp>
        <p:sp>
          <p:nvSpPr>
            <p:cNvPr id="14" name="文本框 13"/>
            <p:cNvSpPr txBox="1"/>
            <p:nvPr>
              <p:custDataLst>
                <p:tags r:id="rId7"/>
              </p:custDataLst>
            </p:nvPr>
          </p:nvSpPr>
          <p:spPr>
            <a:xfrm>
              <a:off x="3120" y="5916"/>
              <a:ext cx="3480" cy="1904"/>
            </a:xfrm>
            <a:prstGeom prst="rect">
              <a:avLst/>
            </a:prstGeom>
            <a:noFill/>
            <a:extLst>
              <a:ext uri="{909E8E84-426E-40DD-AFC4-6F175D3DCCD1}">
                <a14:hiddenFill xmlns:a14="http://schemas.microsoft.com/office/drawing/2010/main">
                  <a:solidFill>
                    <a:srgbClr val="F2F2F2"/>
                  </a:solidFill>
                </a14:hiddenFill>
              </a:ext>
            </a:extLst>
          </p:spPr>
          <p:txBody>
            <a:bodyPr wrap="square" rtlCol="0">
              <a:noAutofit/>
            </a:bodyPr>
            <a:p>
              <a:pPr marL="171450" indent="-171450">
                <a:lnSpc>
                  <a:spcPct val="150000"/>
                </a:lnSpc>
                <a:buFont typeface="Wingdings" panose="05000000000000000000" charset="0"/>
                <a:buChar char="n"/>
              </a:pPr>
              <a:r>
                <a:rPr lang="zh-CN" altLang="en-US" sz="1200">
                  <a:latin typeface="微软雅黑" panose="020B0503020204020204" charset="-122"/>
                  <a:ea typeface="微软雅黑" panose="020B0503020204020204" charset="-122"/>
                </a:rPr>
                <a:t>目标专业：</a:t>
              </a:r>
              <a:r>
                <a:rPr lang="zh-CN" altLang="en-US" sz="1100">
                  <a:latin typeface="微软雅黑" panose="020B0503020204020204" charset="-122"/>
                  <a:ea typeface="微软雅黑" panose="020B0503020204020204" charset="-122"/>
                </a:rPr>
                <a:t>电子商务</a:t>
              </a:r>
              <a:r>
                <a:rPr lang="en-US" altLang="zh-CN" sz="1100">
                  <a:latin typeface="微软雅黑" panose="020B0503020204020204" charset="-122"/>
                  <a:ea typeface="微软雅黑" panose="020B0503020204020204" charset="-122"/>
                </a:rPr>
                <a:t> </a:t>
              </a:r>
              <a:r>
                <a:rPr lang="en-US" altLang="zh-CN" sz="1200">
                  <a:latin typeface="微软雅黑" panose="020B0503020204020204" charset="-122"/>
                  <a:ea typeface="微软雅黑" panose="020B0503020204020204" charset="-122"/>
                </a:rPr>
                <a:t>                                       </a:t>
              </a:r>
              <a:endParaRPr lang="en-US" altLang="zh-CN" sz="1200">
                <a:latin typeface="微软雅黑" panose="020B0503020204020204" charset="-122"/>
                <a:ea typeface="微软雅黑" panose="020B0503020204020204" charset="-122"/>
              </a:endParaRPr>
            </a:p>
            <a:p>
              <a:pPr marL="171450" indent="-171450">
                <a:lnSpc>
                  <a:spcPct val="150000"/>
                </a:lnSpc>
                <a:buFont typeface="Wingdings" panose="05000000000000000000" charset="0"/>
                <a:buChar char="n"/>
              </a:pPr>
              <a:r>
                <a:rPr lang="zh-CN" altLang="en-US" sz="1200">
                  <a:latin typeface="微软雅黑" panose="020B0503020204020204" charset="-122"/>
                  <a:ea typeface="微软雅黑" panose="020B0503020204020204" charset="-122"/>
                </a:rPr>
                <a:t>相关专业：</a:t>
              </a:r>
              <a:r>
                <a:rPr lang="zh-CN" altLang="en-US" sz="1100">
                  <a:latin typeface="微软雅黑" panose="020B0503020204020204" charset="-122"/>
                  <a:ea typeface="微软雅黑" panose="020B0503020204020204" charset="-122"/>
                </a:rPr>
                <a:t>市场营销、大数据管理与应用、工商管理等</a:t>
              </a:r>
              <a:endParaRPr lang="zh-CN" altLang="en-US" sz="1100">
                <a:latin typeface="微软雅黑" panose="020B0503020204020204" charset="-122"/>
                <a:ea typeface="微软雅黑" panose="020B0503020204020204" charset="-122"/>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 name="矩形 65"/>
          <p:cNvSpPr/>
          <p:nvPr>
            <p:custDataLst>
              <p:tags r:id="rId1"/>
            </p:custDataLst>
          </p:nvPr>
        </p:nvSpPr>
        <p:spPr>
          <a:xfrm>
            <a:off x="457200" y="979805"/>
            <a:ext cx="8486775" cy="3526790"/>
          </a:xfrm>
          <a:prstGeom prst="rect">
            <a:avLst/>
          </a:prstGeom>
          <a:solidFill>
            <a:srgbClr val="F2F2F2"/>
          </a:solidFill>
          <a:ln>
            <a:solidFill>
              <a:schemeClr val="bg1">
                <a:lumMod val="85000"/>
              </a:schemeClr>
            </a:solidFill>
          </a:ln>
        </p:spPr>
        <p:style>
          <a:lnRef idx="1">
            <a:schemeClr val="accent1"/>
          </a:lnRef>
          <a:fillRef idx="3">
            <a:schemeClr val="accent1"/>
          </a:fillRef>
          <a:effectRef idx="2">
            <a:schemeClr val="accent1"/>
          </a:effectRef>
          <a:fontRef idx="minor">
            <a:schemeClr val="lt1"/>
          </a:fontRef>
        </p:style>
        <p:txBody>
          <a:bodyPr rtlCol="0" anchor="ctr"/>
          <a:p>
            <a:pPr algn="ctr"/>
            <a:endParaRPr lang="zh-CN" altLang="en-US" sz="2400"/>
          </a:p>
        </p:txBody>
      </p:sp>
      <p:sp>
        <p:nvSpPr>
          <p:cNvPr id="3" name="标题 2"/>
          <p:cNvSpPr>
            <a:spLocks noGrp="1"/>
          </p:cNvSpPr>
          <p:nvPr>
            <p:ph type="title"/>
            <p:custDataLst>
              <p:tags r:id="rId2"/>
            </p:custDataLst>
          </p:nvPr>
        </p:nvSpPr>
        <p:spPr>
          <a:xfrm>
            <a:off x="76200" y="57150"/>
            <a:ext cx="8346440" cy="520065"/>
          </a:xfrm>
        </p:spPr>
        <p:txBody>
          <a:bodyPr>
            <a:noAutofit/>
          </a:bodyPr>
          <a:p>
            <a:pPr algn="l">
              <a:buClrTx/>
              <a:buSzTx/>
              <a:buFontTx/>
            </a:pPr>
            <a:r>
              <a:rPr lang="zh-CN" sz="2400" b="1" dirty="0">
                <a:solidFill>
                  <a:srgbClr val="0080E8"/>
                </a:solidFill>
                <a:latin typeface="微软雅黑" panose="020B0503020204020204" charset="-122"/>
                <a:ea typeface="微软雅黑" panose="020B0503020204020204" charset="-122"/>
                <a:sym typeface="+mn-ea"/>
              </a:rPr>
              <a:t>金蝶电商大数据教学方案</a:t>
            </a:r>
            <a:endParaRPr lang="zh-CN" sz="2400" b="1" dirty="0">
              <a:solidFill>
                <a:srgbClr val="0080E8"/>
              </a:solidFill>
              <a:latin typeface="微软雅黑" panose="020B0503020204020204" charset="-122"/>
              <a:ea typeface="微软雅黑" panose="020B0503020204020204" charset="-122"/>
              <a:sym typeface="+mn-ea"/>
            </a:endParaRPr>
          </a:p>
        </p:txBody>
      </p:sp>
      <p:grpSp>
        <p:nvGrpSpPr>
          <p:cNvPr id="4" name="组合 3"/>
          <p:cNvGrpSpPr/>
          <p:nvPr/>
        </p:nvGrpSpPr>
        <p:grpSpPr>
          <a:xfrm>
            <a:off x="569088" y="1206730"/>
            <a:ext cx="8111746" cy="3125596"/>
            <a:chOff x="1119" y="2448"/>
            <a:chExt cx="16716" cy="7176"/>
          </a:xfrm>
        </p:grpSpPr>
        <p:sp>
          <p:nvSpPr>
            <p:cNvPr id="6" name="圆角矩形 74"/>
            <p:cNvSpPr>
              <a:spLocks noChangeArrowheads="1"/>
            </p:cNvSpPr>
            <p:nvPr>
              <p:custDataLst>
                <p:tags r:id="rId3"/>
              </p:custDataLst>
            </p:nvPr>
          </p:nvSpPr>
          <p:spPr bwMode="auto">
            <a:xfrm>
              <a:off x="1119" y="2448"/>
              <a:ext cx="6955" cy="4293"/>
            </a:xfrm>
            <a:prstGeom prst="roundRect">
              <a:avLst>
                <a:gd name="adj" fmla="val 8543"/>
              </a:avLst>
            </a:prstGeom>
            <a:solidFill>
              <a:srgbClr val="24BEBC"/>
            </a:solidFill>
            <a:ln w="12700">
              <a:solidFill>
                <a:srgbClr val="20CBB9"/>
              </a:solidFill>
            </a:ln>
            <a:extLst>
              <a:ext uri="{909E8E84-426E-40DD-AFC4-6F175D3DCCD1}">
                <a14:hiddenFill xmlns:a14="http://schemas.microsoft.com/office/drawing/2010/main">
                  <a:solidFill>
                    <a:srgbClr val="1771EA"/>
                  </a:solidFill>
                </a14:hiddenFill>
              </a:ext>
            </a:extLst>
          </p:spPr>
          <p:txBody>
            <a:bodyPr lIns="48000" rIns="48000" anchor="t" anchorCtr="0"/>
            <a:lstStyle>
              <a:lvl1pPr>
                <a:defRPr sz="2000">
                  <a:solidFill>
                    <a:schemeClr val="tx1"/>
                  </a:solidFill>
                  <a:latin typeface="宋体" panose="02010600030101010101" pitchFamily="2" charset="-122"/>
                  <a:ea typeface="宋体" panose="02010600030101010101" pitchFamily="2" charset="-122"/>
                </a:defRPr>
              </a:lvl1pPr>
              <a:lvl2pPr marL="742950" indent="-285750">
                <a:defRPr sz="2000">
                  <a:solidFill>
                    <a:schemeClr val="tx1"/>
                  </a:solidFill>
                  <a:latin typeface="宋体" panose="02010600030101010101" pitchFamily="2" charset="-122"/>
                  <a:ea typeface="宋体" panose="02010600030101010101" pitchFamily="2" charset="-122"/>
                </a:defRPr>
              </a:lvl2pPr>
              <a:lvl3pPr marL="1143000" indent="-228600">
                <a:defRPr sz="2000">
                  <a:solidFill>
                    <a:schemeClr val="tx1"/>
                  </a:solidFill>
                  <a:latin typeface="宋体" panose="02010600030101010101" pitchFamily="2" charset="-122"/>
                  <a:ea typeface="宋体" panose="02010600030101010101" pitchFamily="2" charset="-122"/>
                </a:defRPr>
              </a:lvl3pPr>
              <a:lvl4pPr marL="1600200" indent="-228600">
                <a:defRPr sz="2000">
                  <a:solidFill>
                    <a:schemeClr val="tx1"/>
                  </a:solidFill>
                  <a:latin typeface="宋体" panose="02010600030101010101" pitchFamily="2" charset="-122"/>
                  <a:ea typeface="宋体" panose="02010600030101010101" pitchFamily="2" charset="-122"/>
                </a:defRPr>
              </a:lvl4pPr>
              <a:lvl5pPr marL="2057400" indent="-228600">
                <a:defRPr sz="20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9pPr>
            </a:lstStyle>
            <a:p>
              <a:pPr defTabSz="1219200" eaLnBrk="0" hangingPunct="0">
                <a:defRPr/>
              </a:pPr>
              <a:r>
                <a:rPr lang="zh-CN" altLang="en-US" sz="1200" b="1" kern="0" dirty="0">
                  <a:solidFill>
                    <a:schemeClr val="bg1"/>
                  </a:solidFill>
                  <a:latin typeface="微软雅黑" panose="020B0503020204020204" charset="-122"/>
                  <a:ea typeface="微软雅黑" panose="020B0503020204020204" charset="-122"/>
                </a:rPr>
                <a:t>轻分析平台</a:t>
              </a:r>
              <a:endParaRPr lang="en-US" altLang="zh-CN" sz="1200" b="1" kern="0" dirty="0">
                <a:solidFill>
                  <a:schemeClr val="bg1"/>
                </a:solidFill>
                <a:latin typeface="微软雅黑" panose="020B0503020204020204" charset="-122"/>
                <a:ea typeface="微软雅黑" panose="020B0503020204020204" charset="-122"/>
              </a:endParaRPr>
            </a:p>
            <a:p>
              <a:pPr defTabSz="1219200" eaLnBrk="0" hangingPunct="0">
                <a:defRPr/>
              </a:pPr>
              <a:r>
                <a:rPr lang="zh-CN" altLang="en-US" sz="1200" kern="0" dirty="0">
                  <a:solidFill>
                    <a:schemeClr val="bg1"/>
                  </a:solidFill>
                  <a:latin typeface="微软雅黑" panose="020B0503020204020204" charset="-122"/>
                  <a:ea typeface="微软雅黑" panose="020B0503020204020204" charset="-122"/>
                </a:rPr>
                <a:t>为学生提供企业级可视化分析平台</a:t>
              </a:r>
              <a:endParaRPr lang="zh-CN" altLang="en-US" sz="1200" kern="0" dirty="0">
                <a:solidFill>
                  <a:schemeClr val="bg1"/>
                </a:solidFill>
                <a:latin typeface="微软雅黑" panose="020B0503020204020204" charset="-122"/>
                <a:ea typeface="微软雅黑" panose="020B0503020204020204" charset="-122"/>
              </a:endParaRPr>
            </a:p>
          </p:txBody>
        </p:sp>
        <p:sp>
          <p:nvSpPr>
            <p:cNvPr id="7" name="圆角矩形 74"/>
            <p:cNvSpPr>
              <a:spLocks noChangeArrowheads="1"/>
            </p:cNvSpPr>
            <p:nvPr>
              <p:custDataLst>
                <p:tags r:id="rId4"/>
              </p:custDataLst>
            </p:nvPr>
          </p:nvSpPr>
          <p:spPr bwMode="auto">
            <a:xfrm>
              <a:off x="1393" y="3784"/>
              <a:ext cx="3287"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销售数据分析</a:t>
              </a:r>
              <a:endParaRPr lang="zh-CN" altLang="en-US" sz="1000" kern="0" dirty="0">
                <a:solidFill>
                  <a:schemeClr val="tx1"/>
                </a:solidFill>
                <a:latin typeface="微软雅黑" panose="020B0503020204020204" charset="-122"/>
                <a:ea typeface="微软雅黑" panose="020B0503020204020204" charset="-122"/>
              </a:endParaRPr>
            </a:p>
          </p:txBody>
        </p:sp>
        <p:sp>
          <p:nvSpPr>
            <p:cNvPr id="8" name="圆角矩形 74"/>
            <p:cNvSpPr>
              <a:spLocks noChangeArrowheads="1"/>
            </p:cNvSpPr>
            <p:nvPr>
              <p:custDataLst>
                <p:tags r:id="rId5"/>
              </p:custDataLst>
            </p:nvPr>
          </p:nvSpPr>
          <p:spPr bwMode="auto">
            <a:xfrm>
              <a:off x="8320" y="2495"/>
              <a:ext cx="9431" cy="4238"/>
            </a:xfrm>
            <a:prstGeom prst="roundRect">
              <a:avLst>
                <a:gd name="adj" fmla="val 6420"/>
              </a:avLst>
            </a:prstGeom>
            <a:solidFill>
              <a:srgbClr val="24BEBC"/>
            </a:solidFill>
            <a:ln w="12700">
              <a:solidFill>
                <a:srgbClr val="20CBB9"/>
              </a:solidFill>
            </a:ln>
            <a:extLst>
              <a:ext uri="{909E8E84-426E-40DD-AFC4-6F175D3DCCD1}">
                <a14:hiddenFill xmlns:a14="http://schemas.microsoft.com/office/drawing/2010/main">
                  <a:solidFill>
                    <a:srgbClr val="1771EA"/>
                  </a:solidFill>
                </a14:hiddenFill>
              </a:ext>
            </a:extLst>
          </p:spPr>
          <p:txBody>
            <a:bodyPr lIns="48000" rIns="48000" anchor="t" anchorCtr="0"/>
            <a:lstStyle>
              <a:lvl1pPr>
                <a:defRPr sz="2000">
                  <a:solidFill>
                    <a:schemeClr val="tx1"/>
                  </a:solidFill>
                  <a:latin typeface="宋体" panose="02010600030101010101" pitchFamily="2" charset="-122"/>
                  <a:ea typeface="宋体" panose="02010600030101010101" pitchFamily="2" charset="-122"/>
                </a:defRPr>
              </a:lvl1pPr>
              <a:lvl2pPr marL="742950" indent="-285750">
                <a:defRPr sz="2000">
                  <a:solidFill>
                    <a:schemeClr val="tx1"/>
                  </a:solidFill>
                  <a:latin typeface="宋体" panose="02010600030101010101" pitchFamily="2" charset="-122"/>
                  <a:ea typeface="宋体" panose="02010600030101010101" pitchFamily="2" charset="-122"/>
                </a:defRPr>
              </a:lvl2pPr>
              <a:lvl3pPr marL="1143000" indent="-228600">
                <a:defRPr sz="2000">
                  <a:solidFill>
                    <a:schemeClr val="tx1"/>
                  </a:solidFill>
                  <a:latin typeface="宋体" panose="02010600030101010101" pitchFamily="2" charset="-122"/>
                  <a:ea typeface="宋体" panose="02010600030101010101" pitchFamily="2" charset="-122"/>
                </a:defRPr>
              </a:lvl3pPr>
              <a:lvl4pPr marL="1600200" indent="-228600">
                <a:defRPr sz="2000">
                  <a:solidFill>
                    <a:schemeClr val="tx1"/>
                  </a:solidFill>
                  <a:latin typeface="宋体" panose="02010600030101010101" pitchFamily="2" charset="-122"/>
                  <a:ea typeface="宋体" panose="02010600030101010101" pitchFamily="2" charset="-122"/>
                </a:defRPr>
              </a:lvl4pPr>
              <a:lvl5pPr marL="2057400" indent="-228600">
                <a:defRPr sz="20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9pPr>
            </a:lstStyle>
            <a:p>
              <a:pPr defTabSz="1219200" eaLnBrk="0" hangingPunct="0">
                <a:lnSpc>
                  <a:spcPct val="100000"/>
                </a:lnSpc>
                <a:defRPr/>
              </a:pPr>
              <a:r>
                <a:rPr lang="zh-CN" altLang="en-US" sz="1200" b="1" kern="0" dirty="0">
                  <a:solidFill>
                    <a:schemeClr val="bg1"/>
                  </a:solidFill>
                  <a:latin typeface="微软雅黑" panose="020B0503020204020204" charset="-122"/>
                  <a:ea typeface="微软雅黑" panose="020B0503020204020204" charset="-122"/>
                </a:rPr>
                <a:t>大数据处理平台</a:t>
              </a:r>
              <a:endParaRPr lang="zh-CN" altLang="en-US" sz="1200" b="1" kern="0" dirty="0">
                <a:solidFill>
                  <a:schemeClr val="bg1"/>
                </a:solidFill>
                <a:latin typeface="微软雅黑" panose="020B0503020204020204" charset="-122"/>
                <a:ea typeface="微软雅黑" panose="020B0503020204020204" charset="-122"/>
              </a:endParaRPr>
            </a:p>
            <a:p>
              <a:pPr eaLnBrk="0" hangingPunct="0">
                <a:lnSpc>
                  <a:spcPct val="100000"/>
                </a:lnSpc>
                <a:defRPr/>
              </a:pPr>
              <a:r>
                <a:rPr lang="zh-CN" altLang="en-US" sz="1200" kern="0" dirty="0">
                  <a:solidFill>
                    <a:schemeClr val="bg1"/>
                  </a:solidFill>
                  <a:latin typeface="微软雅黑" panose="020B0503020204020204" charset="-122"/>
                  <a:ea typeface="微软雅黑" panose="020B0503020204020204" charset="-122"/>
                  <a:sym typeface="+mn-ea"/>
                </a:rPr>
                <a:t>封装数据采集、处理、挖掘功能，易于教学</a:t>
              </a:r>
              <a:endParaRPr lang="zh-CN" altLang="en-US" sz="1200" kern="0" dirty="0">
                <a:solidFill>
                  <a:schemeClr val="bg1"/>
                </a:solidFill>
                <a:latin typeface="微软雅黑" panose="020B0503020204020204" charset="-122"/>
                <a:ea typeface="微软雅黑" panose="020B0503020204020204" charset="-122"/>
                <a:sym typeface="+mn-ea"/>
              </a:endParaRPr>
            </a:p>
          </p:txBody>
        </p:sp>
        <p:sp>
          <p:nvSpPr>
            <p:cNvPr id="9" name="圆角矩形 74"/>
            <p:cNvSpPr>
              <a:spLocks noChangeArrowheads="1"/>
            </p:cNvSpPr>
            <p:nvPr>
              <p:custDataLst>
                <p:tags r:id="rId6"/>
              </p:custDataLst>
            </p:nvPr>
          </p:nvSpPr>
          <p:spPr bwMode="auto">
            <a:xfrm>
              <a:off x="9519" y="4018"/>
              <a:ext cx="2891"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电商产品数据采集</a:t>
              </a:r>
              <a:endParaRPr lang="zh-CN" altLang="en-US" sz="1000" kern="0" dirty="0">
                <a:solidFill>
                  <a:schemeClr val="tx1"/>
                </a:solidFill>
                <a:latin typeface="微软雅黑" panose="020B0503020204020204" charset="-122"/>
                <a:ea typeface="微软雅黑" panose="020B0503020204020204" charset="-122"/>
              </a:endParaRPr>
            </a:p>
          </p:txBody>
        </p:sp>
        <p:sp>
          <p:nvSpPr>
            <p:cNvPr id="16" name="圆角矩形 15"/>
            <p:cNvSpPr>
              <a:spLocks noChangeArrowheads="1"/>
            </p:cNvSpPr>
            <p:nvPr>
              <p:custDataLst>
                <p:tags r:id="rId7"/>
              </p:custDataLst>
            </p:nvPr>
          </p:nvSpPr>
          <p:spPr bwMode="auto">
            <a:xfrm>
              <a:off x="14148" y="5493"/>
              <a:ext cx="2931"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时间序列预测</a:t>
              </a:r>
              <a:r>
                <a:rPr lang="en-US" altLang="zh-CN" sz="1000" kern="0" dirty="0">
                  <a:solidFill>
                    <a:schemeClr val="tx1"/>
                  </a:solidFill>
                  <a:latin typeface="微软雅黑" panose="020B0503020204020204" charset="-122"/>
                  <a:ea typeface="微软雅黑" panose="020B0503020204020204" charset="-122"/>
                </a:rPr>
                <a:t>/</a:t>
              </a:r>
              <a:r>
                <a:rPr lang="zh-CN" altLang="en-US" sz="1000" kern="0" dirty="0">
                  <a:solidFill>
                    <a:schemeClr val="tx1"/>
                  </a:solidFill>
                  <a:latin typeface="微软雅黑" panose="020B0503020204020204" charset="-122"/>
                  <a:ea typeface="微软雅黑" panose="020B0503020204020204" charset="-122"/>
                </a:rPr>
                <a:t>词云</a:t>
              </a:r>
              <a:endParaRPr lang="zh-CN" altLang="en-US" sz="1000" kern="0" dirty="0">
                <a:solidFill>
                  <a:schemeClr val="tx1"/>
                </a:solidFill>
                <a:latin typeface="微软雅黑" panose="020B0503020204020204" charset="-122"/>
                <a:ea typeface="微软雅黑" panose="020B0503020204020204" charset="-122"/>
              </a:endParaRPr>
            </a:p>
          </p:txBody>
        </p:sp>
        <p:sp>
          <p:nvSpPr>
            <p:cNvPr id="21" name="圆角矩形 74"/>
            <p:cNvSpPr>
              <a:spLocks noChangeArrowheads="1"/>
            </p:cNvSpPr>
            <p:nvPr>
              <p:custDataLst>
                <p:tags r:id="rId8"/>
              </p:custDataLst>
            </p:nvPr>
          </p:nvSpPr>
          <p:spPr bwMode="auto">
            <a:xfrm>
              <a:off x="4832" y="3800"/>
              <a:ext cx="3175" cy="453"/>
            </a:xfrm>
            <a:prstGeom prst="roundRect">
              <a:avLst>
                <a:gd name="adj" fmla="val 16667"/>
              </a:avLst>
            </a:prstGeom>
            <a:solidFill>
              <a:srgbClr val="CFF8F3"/>
            </a:solidFill>
            <a:ln>
              <a:noFill/>
            </a:ln>
            <a:extLst>
              <a:ext uri="{909E8E84-426E-40DD-AFC4-6F175D3DCCD1}">
                <a14:hiddenFill xmlns:a14="http://schemas.microsoft.com/office/drawing/2010/main">
                  <a:solidFill>
                    <a:srgbClr val="1771EA"/>
                  </a:solidFill>
                </a14:hiddenFill>
              </a:ext>
            </a:extLst>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电商活动分析</a:t>
              </a:r>
              <a:endParaRPr lang="zh-CN" altLang="en-US" sz="1000" kern="0" dirty="0">
                <a:solidFill>
                  <a:schemeClr val="tx1"/>
                </a:solidFill>
                <a:latin typeface="微软雅黑" panose="020B0503020204020204" charset="-122"/>
                <a:ea typeface="微软雅黑" panose="020B0503020204020204" charset="-122"/>
              </a:endParaRPr>
            </a:p>
          </p:txBody>
        </p:sp>
        <p:sp>
          <p:nvSpPr>
            <p:cNvPr id="23" name="圆角矩形 74"/>
            <p:cNvSpPr>
              <a:spLocks noChangeArrowheads="1"/>
            </p:cNvSpPr>
            <p:nvPr>
              <p:custDataLst>
                <p:tags r:id="rId9"/>
              </p:custDataLst>
            </p:nvPr>
          </p:nvSpPr>
          <p:spPr bwMode="auto">
            <a:xfrm>
              <a:off x="14148" y="4019"/>
              <a:ext cx="2931"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电商评论数据采集</a:t>
              </a:r>
              <a:endParaRPr lang="zh-CN" altLang="en-US" sz="1000" kern="0" dirty="0">
                <a:solidFill>
                  <a:schemeClr val="tx1"/>
                </a:solidFill>
                <a:latin typeface="微软雅黑" panose="020B0503020204020204" charset="-122"/>
                <a:ea typeface="微软雅黑" panose="020B0503020204020204" charset="-122"/>
              </a:endParaRPr>
            </a:p>
          </p:txBody>
        </p:sp>
        <p:sp>
          <p:nvSpPr>
            <p:cNvPr id="24" name="圆角矩形 74"/>
            <p:cNvSpPr>
              <a:spLocks noChangeArrowheads="1"/>
            </p:cNvSpPr>
            <p:nvPr>
              <p:custDataLst>
                <p:tags r:id="rId10"/>
              </p:custDataLst>
            </p:nvPr>
          </p:nvSpPr>
          <p:spPr bwMode="auto">
            <a:xfrm>
              <a:off x="1203" y="6975"/>
              <a:ext cx="16632" cy="2649"/>
            </a:xfrm>
            <a:prstGeom prst="roundRect">
              <a:avLst>
                <a:gd name="adj" fmla="val 11332"/>
              </a:avLst>
            </a:prstGeom>
            <a:solidFill>
              <a:srgbClr val="24BEBC"/>
            </a:solidFill>
            <a:ln w="12700">
              <a:solidFill>
                <a:srgbClr val="20CBB9"/>
              </a:solidFill>
            </a:ln>
            <a:extLst>
              <a:ext uri="{909E8E84-426E-40DD-AFC4-6F175D3DCCD1}">
                <a14:hiddenFill xmlns:a14="http://schemas.microsoft.com/office/drawing/2010/main">
                  <a:solidFill>
                    <a:srgbClr val="1771EA"/>
                  </a:solidFill>
                </a14:hiddenFill>
              </a:ext>
            </a:extLst>
          </p:spPr>
          <p:txBody>
            <a:bodyPr lIns="48000" rIns="48000" anchor="t" anchorCtr="0"/>
            <a:lstStyle>
              <a:lvl1pPr>
                <a:defRPr sz="2000">
                  <a:solidFill>
                    <a:schemeClr val="tx1"/>
                  </a:solidFill>
                  <a:latin typeface="宋体" panose="02010600030101010101" pitchFamily="2" charset="-122"/>
                  <a:ea typeface="宋体" panose="02010600030101010101" pitchFamily="2" charset="-122"/>
                </a:defRPr>
              </a:lvl1pPr>
              <a:lvl2pPr marL="742950" indent="-285750">
                <a:defRPr sz="2000">
                  <a:solidFill>
                    <a:schemeClr val="tx1"/>
                  </a:solidFill>
                  <a:latin typeface="宋体" panose="02010600030101010101" pitchFamily="2" charset="-122"/>
                  <a:ea typeface="宋体" panose="02010600030101010101" pitchFamily="2" charset="-122"/>
                </a:defRPr>
              </a:lvl2pPr>
              <a:lvl3pPr marL="1143000" indent="-228600">
                <a:defRPr sz="2000">
                  <a:solidFill>
                    <a:schemeClr val="tx1"/>
                  </a:solidFill>
                  <a:latin typeface="宋体" panose="02010600030101010101" pitchFamily="2" charset="-122"/>
                  <a:ea typeface="宋体" panose="02010600030101010101" pitchFamily="2" charset="-122"/>
                </a:defRPr>
              </a:lvl3pPr>
              <a:lvl4pPr marL="1600200" indent="-228600">
                <a:defRPr sz="2000">
                  <a:solidFill>
                    <a:schemeClr val="tx1"/>
                  </a:solidFill>
                  <a:latin typeface="宋体" panose="02010600030101010101" pitchFamily="2" charset="-122"/>
                  <a:ea typeface="宋体" panose="02010600030101010101" pitchFamily="2" charset="-122"/>
                </a:defRPr>
              </a:lvl4pPr>
              <a:lvl5pPr marL="2057400" indent="-228600">
                <a:defRPr sz="2000">
                  <a:solidFill>
                    <a:schemeClr val="tx1"/>
                  </a:solidFill>
                  <a:latin typeface="宋体" panose="02010600030101010101" pitchFamily="2" charset="-122"/>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sz="2000">
                  <a:solidFill>
                    <a:schemeClr val="tx1"/>
                  </a:solidFill>
                  <a:latin typeface="宋体" panose="02010600030101010101" pitchFamily="2" charset="-122"/>
                  <a:ea typeface="宋体" panose="02010600030101010101" pitchFamily="2" charset="-122"/>
                </a:defRPr>
              </a:lvl9pPr>
            </a:lstStyle>
            <a:p>
              <a:pPr defTabSz="1219200" eaLnBrk="0" hangingPunct="0">
                <a:defRPr/>
              </a:pPr>
              <a:r>
                <a:rPr lang="en-US" altLang="zh-CN" sz="1200" b="1" kern="0" dirty="0">
                  <a:solidFill>
                    <a:schemeClr val="bg1"/>
                  </a:solidFill>
                  <a:latin typeface="微软雅黑" panose="020B0503020204020204" charset="-122"/>
                  <a:ea typeface="微软雅黑" panose="020B0503020204020204" charset="-122"/>
                </a:rPr>
                <a:t>E</a:t>
              </a:r>
              <a:r>
                <a:rPr lang="zh-CN" altLang="en-US" sz="1200" b="1" kern="0" dirty="0">
                  <a:solidFill>
                    <a:schemeClr val="bg1"/>
                  </a:solidFill>
                  <a:latin typeface="微软雅黑" panose="020B0503020204020204" charset="-122"/>
                  <a:ea typeface="微软雅黑" panose="020B0503020204020204" charset="-122"/>
                </a:rPr>
                <a:t>云教学管理平台 </a:t>
              </a:r>
              <a:endParaRPr lang="zh-CN" altLang="en-US" sz="1200" b="1" kern="0" dirty="0">
                <a:solidFill>
                  <a:schemeClr val="bg1"/>
                </a:solidFill>
                <a:latin typeface="微软雅黑" panose="020B0503020204020204" charset="-122"/>
                <a:ea typeface="微软雅黑" panose="020B0503020204020204" charset="-122"/>
              </a:endParaRPr>
            </a:p>
            <a:p>
              <a:pPr eaLnBrk="0" hangingPunct="0">
                <a:lnSpc>
                  <a:spcPct val="100000"/>
                </a:lnSpc>
                <a:defRPr/>
              </a:pPr>
              <a:r>
                <a:rPr lang="zh-CN" altLang="en-US" sz="1200" kern="0" dirty="0">
                  <a:solidFill>
                    <a:schemeClr val="bg1"/>
                  </a:solidFill>
                  <a:latin typeface="微软雅黑" panose="020B0503020204020204" charset="-122"/>
                  <a:ea typeface="微软雅黑" panose="020B0503020204020204" charset="-122"/>
                  <a:sym typeface="+mn-ea"/>
                </a:rPr>
                <a:t>提供丰富的教学资源，为教师授课保驾护航</a:t>
              </a:r>
              <a:endParaRPr lang="zh-CN" altLang="en-US" sz="1200" kern="0" dirty="0">
                <a:solidFill>
                  <a:schemeClr val="bg1"/>
                </a:solidFill>
                <a:latin typeface="微软雅黑" panose="020B0503020204020204" charset="-122"/>
                <a:ea typeface="微软雅黑" panose="020B0503020204020204" charset="-122"/>
                <a:sym typeface="+mn-ea"/>
              </a:endParaRPr>
            </a:p>
          </p:txBody>
        </p:sp>
        <p:sp>
          <p:nvSpPr>
            <p:cNvPr id="25" name="圆角矩形 74"/>
            <p:cNvSpPr>
              <a:spLocks noChangeArrowheads="1"/>
            </p:cNvSpPr>
            <p:nvPr>
              <p:custDataLst>
                <p:tags r:id="rId11"/>
              </p:custDataLst>
            </p:nvPr>
          </p:nvSpPr>
          <p:spPr bwMode="auto">
            <a:xfrm>
              <a:off x="2418" y="8517"/>
              <a:ext cx="1966" cy="453"/>
            </a:xfrm>
            <a:prstGeom prst="roundRect">
              <a:avLst>
                <a:gd name="adj" fmla="val 16667"/>
              </a:avLst>
            </a:prstGeom>
            <a:solidFill>
              <a:srgbClr val="FFC000"/>
            </a:solidFill>
            <a:ln>
              <a:noFill/>
            </a:ln>
          </p:spPr>
          <p:txBody>
            <a:bodyPr lIns="48000" rIns="48000" anchor="ctr" anchorCtr="1"/>
            <a:lstStyle/>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报销机器人</a:t>
              </a:r>
              <a:endParaRPr lang="zh-CN" altLang="en-US" sz="1200" kern="0" dirty="0">
                <a:solidFill>
                  <a:schemeClr val="bg1"/>
                </a:solidFill>
                <a:latin typeface="微软雅黑" panose="020B0503020204020204" charset="-122"/>
                <a:ea typeface="微软雅黑" panose="020B0503020204020204" charset="-122"/>
              </a:endParaRPr>
            </a:p>
          </p:txBody>
        </p:sp>
        <p:sp>
          <p:nvSpPr>
            <p:cNvPr id="26" name="圆角矩形 74"/>
            <p:cNvSpPr>
              <a:spLocks noChangeArrowheads="1"/>
            </p:cNvSpPr>
            <p:nvPr>
              <p:custDataLst>
                <p:tags r:id="rId12"/>
              </p:custDataLst>
            </p:nvPr>
          </p:nvSpPr>
          <p:spPr bwMode="auto">
            <a:xfrm>
              <a:off x="1393" y="4407"/>
              <a:ext cx="3287" cy="453"/>
            </a:xfrm>
            <a:prstGeom prst="roundRect">
              <a:avLst>
                <a:gd name="adj" fmla="val 16667"/>
              </a:avLst>
            </a:prstGeom>
            <a:solidFill>
              <a:srgbClr val="CFF8F3"/>
            </a:solidFill>
            <a:ln>
              <a:noFill/>
            </a:ln>
            <a:extLst>
              <a:ext uri="{909E8E84-426E-40DD-AFC4-6F175D3DCCD1}">
                <a14:hiddenFill xmlns:a14="http://schemas.microsoft.com/office/drawing/2010/main">
                  <a:solidFill>
                    <a:srgbClr val="1771EA"/>
                  </a:solidFill>
                </a14:hiddenFill>
              </a:ext>
            </a:extLst>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流量数据分析</a:t>
              </a:r>
              <a:endParaRPr lang="zh-CN" altLang="en-US" sz="1000" kern="0" dirty="0">
                <a:solidFill>
                  <a:schemeClr val="tx1"/>
                </a:solidFill>
                <a:latin typeface="微软雅黑" panose="020B0503020204020204" charset="-122"/>
                <a:ea typeface="微软雅黑" panose="020B0503020204020204" charset="-122"/>
              </a:endParaRPr>
            </a:p>
          </p:txBody>
        </p:sp>
        <p:sp>
          <p:nvSpPr>
            <p:cNvPr id="27" name="圆角矩形 74"/>
            <p:cNvSpPr>
              <a:spLocks noChangeArrowheads="1"/>
            </p:cNvSpPr>
            <p:nvPr>
              <p:custDataLst>
                <p:tags r:id="rId13"/>
              </p:custDataLst>
            </p:nvPr>
          </p:nvSpPr>
          <p:spPr bwMode="auto">
            <a:xfrm>
              <a:off x="4832" y="4412"/>
              <a:ext cx="3175" cy="453"/>
            </a:xfrm>
            <a:prstGeom prst="roundRect">
              <a:avLst>
                <a:gd name="adj" fmla="val 16667"/>
              </a:avLst>
            </a:prstGeom>
            <a:solidFill>
              <a:srgbClr val="CFF8F3"/>
            </a:solidFill>
            <a:ln>
              <a:noFill/>
            </a:ln>
            <a:extLst>
              <a:ext uri="{909E8E84-426E-40DD-AFC4-6F175D3DCCD1}">
                <a14:hiddenFill xmlns:a14="http://schemas.microsoft.com/office/drawing/2010/main">
                  <a:solidFill>
                    <a:srgbClr val="1771EA"/>
                  </a:solidFill>
                </a14:hiddenFill>
              </a:ext>
            </a:extLst>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客户价值分析</a:t>
              </a:r>
              <a:endParaRPr lang="zh-CN" altLang="en-US" sz="1000" kern="0" dirty="0">
                <a:solidFill>
                  <a:schemeClr val="tx1"/>
                </a:solidFill>
                <a:latin typeface="微软雅黑" panose="020B0503020204020204" charset="-122"/>
                <a:ea typeface="微软雅黑" panose="020B0503020204020204" charset="-122"/>
              </a:endParaRPr>
            </a:p>
          </p:txBody>
        </p:sp>
        <p:sp>
          <p:nvSpPr>
            <p:cNvPr id="28" name="圆角矩形 74"/>
            <p:cNvSpPr>
              <a:spLocks noChangeArrowheads="1"/>
            </p:cNvSpPr>
            <p:nvPr>
              <p:custDataLst>
                <p:tags r:id="rId14"/>
              </p:custDataLst>
            </p:nvPr>
          </p:nvSpPr>
          <p:spPr bwMode="auto">
            <a:xfrm>
              <a:off x="1393" y="5031"/>
              <a:ext cx="3287" cy="453"/>
            </a:xfrm>
            <a:prstGeom prst="roundRect">
              <a:avLst>
                <a:gd name="adj" fmla="val 16667"/>
              </a:avLst>
            </a:prstGeom>
            <a:solidFill>
              <a:srgbClr val="CFF8F3"/>
            </a:solidFill>
            <a:ln>
              <a:noFill/>
            </a:ln>
            <a:extLst>
              <a:ext uri="{909E8E84-426E-40DD-AFC4-6F175D3DCCD1}">
                <a14:hiddenFill xmlns:a14="http://schemas.microsoft.com/office/drawing/2010/main">
                  <a:solidFill>
                    <a:srgbClr val="1771EA"/>
                  </a:solidFill>
                </a14:hiddenFill>
              </a:ext>
            </a:extLst>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品牌分析</a:t>
              </a:r>
              <a:endParaRPr lang="zh-CN" altLang="en-US" sz="1000" kern="0" dirty="0">
                <a:solidFill>
                  <a:schemeClr val="tx1"/>
                </a:solidFill>
                <a:latin typeface="微软雅黑" panose="020B0503020204020204" charset="-122"/>
                <a:ea typeface="微软雅黑" panose="020B0503020204020204" charset="-122"/>
              </a:endParaRPr>
            </a:p>
          </p:txBody>
        </p:sp>
        <p:sp>
          <p:nvSpPr>
            <p:cNvPr id="29" name="圆角矩形 74"/>
            <p:cNvSpPr>
              <a:spLocks noChangeArrowheads="1"/>
            </p:cNvSpPr>
            <p:nvPr>
              <p:custDataLst>
                <p:tags r:id="rId15"/>
              </p:custDataLst>
            </p:nvPr>
          </p:nvSpPr>
          <p:spPr bwMode="auto">
            <a:xfrm>
              <a:off x="4832" y="5017"/>
              <a:ext cx="3175" cy="453"/>
            </a:xfrm>
            <a:prstGeom prst="roundRect">
              <a:avLst>
                <a:gd name="adj" fmla="val 16667"/>
              </a:avLst>
            </a:prstGeom>
            <a:solidFill>
              <a:srgbClr val="CFF8F3"/>
            </a:solidFill>
            <a:ln>
              <a:noFill/>
            </a:ln>
            <a:extLst>
              <a:ext uri="{909E8E84-426E-40DD-AFC4-6F175D3DCCD1}">
                <a14:hiddenFill xmlns:a14="http://schemas.microsoft.com/office/drawing/2010/main">
                  <a:solidFill>
                    <a:srgbClr val="1771EA"/>
                  </a:solidFill>
                </a14:hiddenFill>
              </a:ext>
            </a:extLst>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竞店竞品分析</a:t>
              </a:r>
              <a:endParaRPr lang="zh-CN" altLang="en-US" sz="1000" kern="0" dirty="0">
                <a:solidFill>
                  <a:schemeClr val="tx1"/>
                </a:solidFill>
                <a:latin typeface="微软雅黑" panose="020B0503020204020204" charset="-122"/>
                <a:ea typeface="微软雅黑" panose="020B0503020204020204" charset="-122"/>
              </a:endParaRPr>
            </a:p>
          </p:txBody>
        </p:sp>
        <p:sp>
          <p:nvSpPr>
            <p:cNvPr id="35" name="圆角矩形 74"/>
            <p:cNvSpPr>
              <a:spLocks noChangeArrowheads="1"/>
            </p:cNvSpPr>
            <p:nvPr>
              <p:custDataLst>
                <p:tags r:id="rId16"/>
              </p:custDataLst>
            </p:nvPr>
          </p:nvSpPr>
          <p:spPr bwMode="auto">
            <a:xfrm>
              <a:off x="1447" y="8158"/>
              <a:ext cx="15934" cy="1171"/>
            </a:xfrm>
            <a:prstGeom prst="roundRect">
              <a:avLst>
                <a:gd name="adj" fmla="val 16667"/>
              </a:avLst>
            </a:prstGeom>
            <a:noFill/>
            <a:ln>
              <a:solidFill>
                <a:schemeClr val="bg1"/>
              </a:solidFill>
            </a:ln>
          </p:spPr>
          <p:txBody>
            <a:bodyPr lIns="48000" rIns="48000" anchor="ctr" anchorCtr="1"/>
            <a:lstStyle/>
            <a:p>
              <a:pPr algn="ctr" defTabSz="1219200" eaLnBrk="0" hangingPunct="0">
                <a:defRPr/>
              </a:pPr>
              <a:endParaRPr lang="zh-CN" altLang="en-US" sz="1200" kern="0" dirty="0">
                <a:solidFill>
                  <a:schemeClr val="bg1"/>
                </a:solidFill>
                <a:latin typeface="微软雅黑" panose="020B0503020204020204" charset="-122"/>
                <a:ea typeface="微软雅黑" panose="020B0503020204020204" charset="-122"/>
              </a:endParaRPr>
            </a:p>
          </p:txBody>
        </p:sp>
        <p:sp>
          <p:nvSpPr>
            <p:cNvPr id="38" name="圆角矩形 37"/>
            <p:cNvSpPr>
              <a:spLocks noChangeArrowheads="1"/>
            </p:cNvSpPr>
            <p:nvPr>
              <p:custDataLst>
                <p:tags r:id="rId17"/>
              </p:custDataLst>
            </p:nvPr>
          </p:nvSpPr>
          <p:spPr bwMode="auto">
            <a:xfrm>
              <a:off x="9519" y="4763"/>
              <a:ext cx="2937"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商品价格采集</a:t>
              </a:r>
              <a:endParaRPr lang="zh-CN" altLang="en-US" sz="1000" kern="0" dirty="0">
                <a:solidFill>
                  <a:schemeClr val="tx1"/>
                </a:solidFill>
                <a:latin typeface="微软雅黑" panose="020B0503020204020204" charset="-122"/>
                <a:ea typeface="微软雅黑" panose="020B0503020204020204" charset="-122"/>
              </a:endParaRPr>
            </a:p>
          </p:txBody>
        </p:sp>
        <p:sp>
          <p:nvSpPr>
            <p:cNvPr id="39" name="圆角矩形 38"/>
            <p:cNvSpPr>
              <a:spLocks noChangeArrowheads="1"/>
            </p:cNvSpPr>
            <p:nvPr>
              <p:custDataLst>
                <p:tags r:id="rId18"/>
              </p:custDataLst>
            </p:nvPr>
          </p:nvSpPr>
          <p:spPr bwMode="auto">
            <a:xfrm>
              <a:off x="9519" y="5509"/>
              <a:ext cx="2937"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数据清洗</a:t>
              </a:r>
              <a:r>
                <a:rPr lang="en-US" altLang="zh-CN" sz="1000" kern="0" dirty="0">
                  <a:solidFill>
                    <a:schemeClr val="tx1"/>
                  </a:solidFill>
                  <a:latin typeface="微软雅黑" panose="020B0503020204020204" charset="-122"/>
                  <a:ea typeface="微软雅黑" panose="020B0503020204020204" charset="-122"/>
                </a:rPr>
                <a:t>/</a:t>
              </a:r>
              <a:r>
                <a:rPr lang="zh-CN" altLang="en-US" sz="1000" kern="0" dirty="0">
                  <a:solidFill>
                    <a:schemeClr val="tx1"/>
                  </a:solidFill>
                  <a:latin typeface="微软雅黑" panose="020B0503020204020204" charset="-122"/>
                  <a:ea typeface="微软雅黑" panose="020B0503020204020204" charset="-122"/>
                </a:rPr>
                <a:t>转换</a:t>
              </a:r>
              <a:endParaRPr lang="zh-CN" altLang="en-US" sz="1000" kern="0" dirty="0">
                <a:solidFill>
                  <a:schemeClr val="tx1"/>
                </a:solidFill>
                <a:latin typeface="微软雅黑" panose="020B0503020204020204" charset="-122"/>
                <a:ea typeface="微软雅黑" panose="020B0503020204020204" charset="-122"/>
              </a:endParaRPr>
            </a:p>
          </p:txBody>
        </p:sp>
        <p:sp>
          <p:nvSpPr>
            <p:cNvPr id="42" name="圆角矩形 41"/>
            <p:cNvSpPr>
              <a:spLocks noChangeArrowheads="1"/>
            </p:cNvSpPr>
            <p:nvPr>
              <p:custDataLst>
                <p:tags r:id="rId19"/>
              </p:custDataLst>
            </p:nvPr>
          </p:nvSpPr>
          <p:spPr bwMode="auto">
            <a:xfrm>
              <a:off x="14148" y="4756"/>
              <a:ext cx="2931"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店铺属性数据采集</a:t>
              </a:r>
              <a:endParaRPr lang="zh-CN" altLang="en-US" sz="1000" kern="0" dirty="0">
                <a:solidFill>
                  <a:schemeClr val="tx1"/>
                </a:solidFill>
                <a:latin typeface="微软雅黑" panose="020B0503020204020204" charset="-122"/>
                <a:ea typeface="微软雅黑" panose="020B0503020204020204" charset="-122"/>
              </a:endParaRPr>
            </a:p>
          </p:txBody>
        </p:sp>
        <p:sp>
          <p:nvSpPr>
            <p:cNvPr id="43" name="圆角矩形 74"/>
            <p:cNvSpPr>
              <a:spLocks noChangeArrowheads="1"/>
            </p:cNvSpPr>
            <p:nvPr>
              <p:custDataLst>
                <p:tags r:id="rId20"/>
              </p:custDataLst>
            </p:nvPr>
          </p:nvSpPr>
          <p:spPr bwMode="auto">
            <a:xfrm>
              <a:off x="5272" y="8517"/>
              <a:ext cx="2192" cy="453"/>
            </a:xfrm>
            <a:prstGeom prst="roundRect">
              <a:avLst>
                <a:gd name="adj" fmla="val 16667"/>
              </a:avLst>
            </a:prstGeom>
            <a:solidFill>
              <a:srgbClr val="FFC000"/>
            </a:solidFill>
            <a:ln>
              <a:noFill/>
            </a:ln>
          </p:spPr>
          <p:txBody>
            <a:bodyPr lIns="48000" rIns="48000" anchor="ctr" anchorCtr="1"/>
            <a:lstStyle/>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收付款机器人</a:t>
              </a:r>
              <a:endParaRPr lang="zh-CN" altLang="en-US" sz="1200" kern="0" dirty="0">
                <a:solidFill>
                  <a:schemeClr val="bg1"/>
                </a:solidFill>
                <a:latin typeface="微软雅黑" panose="020B0503020204020204" charset="-122"/>
                <a:ea typeface="微软雅黑" panose="020B0503020204020204" charset="-122"/>
              </a:endParaRPr>
            </a:p>
          </p:txBody>
        </p:sp>
        <p:sp>
          <p:nvSpPr>
            <p:cNvPr id="44" name="圆角矩形 74"/>
            <p:cNvSpPr>
              <a:spLocks noChangeArrowheads="1"/>
            </p:cNvSpPr>
            <p:nvPr>
              <p:custDataLst>
                <p:tags r:id="rId21"/>
              </p:custDataLst>
            </p:nvPr>
          </p:nvSpPr>
          <p:spPr bwMode="auto">
            <a:xfrm>
              <a:off x="8353" y="8517"/>
              <a:ext cx="2192" cy="453"/>
            </a:xfrm>
            <a:prstGeom prst="roundRect">
              <a:avLst>
                <a:gd name="adj" fmla="val 16667"/>
              </a:avLst>
            </a:prstGeom>
            <a:solidFill>
              <a:srgbClr val="FFC000"/>
            </a:solidFill>
            <a:ln>
              <a:noFill/>
            </a:ln>
          </p:spPr>
          <p:txBody>
            <a:bodyPr lIns="48000" rIns="48000" anchor="ctr" anchorCtr="1"/>
            <a:lstStyle/>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往来机器人</a:t>
              </a:r>
              <a:endParaRPr lang="zh-CN" altLang="en-US" sz="1200" kern="0" dirty="0">
                <a:solidFill>
                  <a:schemeClr val="bg1"/>
                </a:solidFill>
                <a:latin typeface="微软雅黑" panose="020B0503020204020204" charset="-122"/>
                <a:ea typeface="微软雅黑" panose="020B0503020204020204" charset="-122"/>
              </a:endParaRPr>
            </a:p>
          </p:txBody>
        </p:sp>
        <p:sp>
          <p:nvSpPr>
            <p:cNvPr id="46" name="圆角矩形 74"/>
            <p:cNvSpPr>
              <a:spLocks noChangeArrowheads="1"/>
            </p:cNvSpPr>
            <p:nvPr>
              <p:custDataLst>
                <p:tags r:id="rId22"/>
              </p:custDataLst>
            </p:nvPr>
          </p:nvSpPr>
          <p:spPr bwMode="auto">
            <a:xfrm>
              <a:off x="11296" y="8517"/>
              <a:ext cx="1890" cy="453"/>
            </a:xfrm>
            <a:prstGeom prst="roundRect">
              <a:avLst>
                <a:gd name="adj" fmla="val 16667"/>
              </a:avLst>
            </a:prstGeom>
            <a:solidFill>
              <a:srgbClr val="FFC000"/>
            </a:solidFill>
            <a:ln>
              <a:noFill/>
            </a:ln>
          </p:spPr>
          <p:txBody>
            <a:bodyPr lIns="48000" rIns="48000" anchor="ctr" anchorCtr="1"/>
            <a:lstStyle/>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审核机器人</a:t>
              </a:r>
              <a:endParaRPr lang="zh-CN" altLang="en-US" sz="1200" kern="0" dirty="0">
                <a:solidFill>
                  <a:schemeClr val="bg1"/>
                </a:solidFill>
                <a:latin typeface="微软雅黑" panose="020B0503020204020204" charset="-122"/>
                <a:ea typeface="微软雅黑" panose="020B0503020204020204" charset="-122"/>
              </a:endParaRPr>
            </a:p>
          </p:txBody>
        </p:sp>
        <p:sp>
          <p:nvSpPr>
            <p:cNvPr id="47" name="圆角矩形 74"/>
            <p:cNvSpPr>
              <a:spLocks noChangeArrowheads="1"/>
            </p:cNvSpPr>
            <p:nvPr>
              <p:custDataLst>
                <p:tags r:id="rId23"/>
              </p:custDataLst>
            </p:nvPr>
          </p:nvSpPr>
          <p:spPr bwMode="auto">
            <a:xfrm>
              <a:off x="13827" y="8520"/>
              <a:ext cx="2379" cy="453"/>
            </a:xfrm>
            <a:prstGeom prst="roundRect">
              <a:avLst>
                <a:gd name="adj" fmla="val 16667"/>
              </a:avLst>
            </a:prstGeom>
            <a:solidFill>
              <a:srgbClr val="CFF8F3"/>
            </a:solidFill>
            <a:ln>
              <a:noFill/>
            </a:ln>
          </p:spPr>
          <p:txBody>
            <a:bodyPr lIns="48000" rIns="48000" anchor="ctr" anchorCtr="1"/>
            <a:lstStyle/>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学习进度记录</a:t>
              </a:r>
              <a:endParaRPr lang="zh-CN" altLang="en-US" sz="1000" kern="0" dirty="0">
                <a:solidFill>
                  <a:schemeClr val="tx1"/>
                </a:solidFill>
                <a:latin typeface="微软雅黑" panose="020B0503020204020204" charset="-122"/>
                <a:ea typeface="微软雅黑" panose="020B0503020204020204" charset="-122"/>
              </a:endParaRPr>
            </a:p>
          </p:txBody>
        </p:sp>
        <p:sp>
          <p:nvSpPr>
            <p:cNvPr id="48" name="圆角矩形 74"/>
            <p:cNvSpPr>
              <a:spLocks noChangeArrowheads="1"/>
            </p:cNvSpPr>
            <p:nvPr>
              <p:custDataLst>
                <p:tags r:id="rId24"/>
              </p:custDataLst>
            </p:nvPr>
          </p:nvSpPr>
          <p:spPr bwMode="auto">
            <a:xfrm>
              <a:off x="2419" y="8518"/>
              <a:ext cx="1966" cy="453"/>
            </a:xfrm>
            <a:prstGeom prst="roundRect">
              <a:avLst>
                <a:gd name="adj" fmla="val 16667"/>
              </a:avLst>
            </a:prstGeom>
            <a:solidFill>
              <a:srgbClr val="CFF8F3"/>
            </a:solidFill>
            <a:ln>
              <a:noFill/>
            </a:ln>
          </p:spPr>
          <p:txBody>
            <a:bodyPr lIns="48000" rIns="48000" anchor="ctr" anchorCtr="1"/>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教师管理</a:t>
              </a:r>
              <a:endParaRPr lang="zh-CN" altLang="en-US" sz="1000" kern="0" dirty="0">
                <a:solidFill>
                  <a:schemeClr val="tx1"/>
                </a:solidFill>
                <a:latin typeface="微软雅黑" panose="020B0503020204020204" charset="-122"/>
                <a:ea typeface="微软雅黑" panose="020B0503020204020204" charset="-122"/>
              </a:endParaRPr>
            </a:p>
          </p:txBody>
        </p:sp>
        <p:sp>
          <p:nvSpPr>
            <p:cNvPr id="56" name="圆角矩形 74"/>
            <p:cNvSpPr>
              <a:spLocks noChangeArrowheads="1"/>
            </p:cNvSpPr>
            <p:nvPr>
              <p:custDataLst>
                <p:tags r:id="rId25"/>
              </p:custDataLst>
            </p:nvPr>
          </p:nvSpPr>
          <p:spPr bwMode="auto">
            <a:xfrm>
              <a:off x="5273" y="8518"/>
              <a:ext cx="2192" cy="453"/>
            </a:xfrm>
            <a:prstGeom prst="roundRect">
              <a:avLst>
                <a:gd name="adj" fmla="val 16667"/>
              </a:avLst>
            </a:prstGeom>
            <a:solidFill>
              <a:srgbClr val="CFF8F3"/>
            </a:solidFill>
            <a:ln>
              <a:noFill/>
            </a:ln>
          </p:spPr>
          <p:txBody>
            <a:bodyPr lIns="48000" rIns="48000" anchor="ctr" anchorCtr="1"/>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学生管理</a:t>
              </a:r>
              <a:endParaRPr lang="zh-CN" altLang="en-US" sz="1000" kern="0" dirty="0">
                <a:solidFill>
                  <a:schemeClr val="tx1"/>
                </a:solidFill>
                <a:latin typeface="微软雅黑" panose="020B0503020204020204" charset="-122"/>
                <a:ea typeface="微软雅黑" panose="020B0503020204020204" charset="-122"/>
              </a:endParaRPr>
            </a:p>
          </p:txBody>
        </p:sp>
        <p:sp>
          <p:nvSpPr>
            <p:cNvPr id="62" name="圆角矩形 74"/>
            <p:cNvSpPr>
              <a:spLocks noChangeArrowheads="1"/>
            </p:cNvSpPr>
            <p:nvPr>
              <p:custDataLst>
                <p:tags r:id="rId26"/>
              </p:custDataLst>
            </p:nvPr>
          </p:nvSpPr>
          <p:spPr bwMode="auto">
            <a:xfrm>
              <a:off x="8354" y="8518"/>
              <a:ext cx="2192" cy="453"/>
            </a:xfrm>
            <a:prstGeom prst="roundRect">
              <a:avLst>
                <a:gd name="adj" fmla="val 16667"/>
              </a:avLst>
            </a:prstGeom>
            <a:solidFill>
              <a:srgbClr val="CFF8F3"/>
            </a:solidFill>
            <a:ln>
              <a:noFill/>
            </a:ln>
          </p:spPr>
          <p:txBody>
            <a:bodyPr lIns="48000" rIns="48000" anchor="ctr" anchorCtr="1"/>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教学资源管理</a:t>
              </a:r>
              <a:endParaRPr lang="zh-CN" altLang="en-US" sz="1000" kern="0" dirty="0">
                <a:solidFill>
                  <a:schemeClr val="tx1"/>
                </a:solidFill>
                <a:latin typeface="微软雅黑" panose="020B0503020204020204" charset="-122"/>
                <a:ea typeface="微软雅黑" panose="020B0503020204020204" charset="-122"/>
              </a:endParaRPr>
            </a:p>
          </p:txBody>
        </p:sp>
        <p:sp>
          <p:nvSpPr>
            <p:cNvPr id="63" name="圆角矩形 74"/>
            <p:cNvSpPr>
              <a:spLocks noChangeArrowheads="1"/>
            </p:cNvSpPr>
            <p:nvPr>
              <p:custDataLst>
                <p:tags r:id="rId27"/>
              </p:custDataLst>
            </p:nvPr>
          </p:nvSpPr>
          <p:spPr bwMode="auto">
            <a:xfrm>
              <a:off x="11297" y="8518"/>
              <a:ext cx="2156" cy="453"/>
            </a:xfrm>
            <a:prstGeom prst="roundRect">
              <a:avLst>
                <a:gd name="adj" fmla="val 16667"/>
              </a:avLst>
            </a:prstGeom>
            <a:solidFill>
              <a:srgbClr val="CFF8F3"/>
            </a:solidFill>
            <a:ln>
              <a:noFill/>
            </a:ln>
          </p:spPr>
          <p:txBody>
            <a:bodyPr lIns="48000" rIns="48000" anchor="ctr" anchorCtr="1"/>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教学资源推送</a:t>
              </a:r>
              <a:endParaRPr lang="zh-CN" altLang="en-US" sz="1000" kern="0" dirty="0">
                <a:solidFill>
                  <a:schemeClr val="tx1"/>
                </a:solidFill>
                <a:latin typeface="微软雅黑" panose="020B0503020204020204" charset="-122"/>
                <a:ea typeface="微软雅黑" panose="020B0503020204020204" charset="-122"/>
              </a:endParaRPr>
            </a:p>
          </p:txBody>
        </p:sp>
      </p:grpSp>
      <p:sp>
        <p:nvSpPr>
          <p:cNvPr id="64" name="圆角矩形 74"/>
          <p:cNvSpPr>
            <a:spLocks noChangeArrowheads="1"/>
          </p:cNvSpPr>
          <p:nvPr>
            <p:custDataLst>
              <p:tags r:id="rId28"/>
            </p:custDataLst>
          </p:nvPr>
        </p:nvSpPr>
        <p:spPr bwMode="auto">
          <a:xfrm>
            <a:off x="693162" y="2595313"/>
            <a:ext cx="1595077" cy="197310"/>
          </a:xfrm>
          <a:prstGeom prst="roundRect">
            <a:avLst>
              <a:gd name="adj" fmla="val 16667"/>
            </a:avLst>
          </a:prstGeom>
          <a:solidFill>
            <a:srgbClr val="CFF8F3"/>
          </a:solidFill>
          <a:ln>
            <a:noFill/>
          </a:ln>
        </p:spPr>
        <p:txBody>
          <a:bodyPr lIns="48000" rIns="48000" anchor="ctr" anchorCtr="1"/>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行业市场分析</a:t>
            </a:r>
            <a:endParaRPr lang="zh-CN" altLang="en-US" sz="1000" kern="0" dirty="0">
              <a:solidFill>
                <a:schemeClr val="tx1"/>
              </a:solidFill>
              <a:latin typeface="微软雅黑" panose="020B0503020204020204" charset="-122"/>
              <a:ea typeface="微软雅黑" panose="020B0503020204020204" charset="-122"/>
            </a:endParaRPr>
          </a:p>
        </p:txBody>
      </p:sp>
      <p:sp>
        <p:nvSpPr>
          <p:cNvPr id="65" name="圆角矩形 74"/>
          <p:cNvSpPr>
            <a:spLocks noChangeArrowheads="1"/>
          </p:cNvSpPr>
          <p:nvPr>
            <p:custDataLst>
              <p:tags r:id="rId29"/>
            </p:custDataLst>
          </p:nvPr>
        </p:nvSpPr>
        <p:spPr bwMode="auto">
          <a:xfrm>
            <a:off x="2362000" y="2589215"/>
            <a:ext cx="1540727" cy="197310"/>
          </a:xfrm>
          <a:prstGeom prst="roundRect">
            <a:avLst>
              <a:gd name="adj" fmla="val 16667"/>
            </a:avLst>
          </a:prstGeom>
          <a:solidFill>
            <a:srgbClr val="CFF8F3"/>
          </a:solidFill>
          <a:ln>
            <a:noFill/>
          </a:ln>
          <a:extLst>
            <a:ext uri="{909E8E84-426E-40DD-AFC4-6F175D3DCCD1}">
              <a14:hiddenFill xmlns:a14="http://schemas.microsoft.com/office/drawing/2010/main">
                <a:solidFill>
                  <a:srgbClr val="24BEBC"/>
                </a:solidFill>
              </a14:hiddenFill>
            </a:ext>
          </a:extLst>
        </p:spPr>
        <p:txBody>
          <a:bodyPr lIns="48000" rIns="48000" anchor="ctr" anchorCtr="1"/>
          <a:p>
            <a:pPr algn="ctr" defTabSz="1219200" eaLnBrk="0" hangingPunct="0">
              <a:defRPr/>
            </a:pPr>
            <a:r>
              <a:rPr lang="zh-CN" altLang="en-US" sz="1000" kern="0" dirty="0">
                <a:solidFill>
                  <a:schemeClr val="tx1"/>
                </a:solidFill>
                <a:latin typeface="微软雅黑" panose="020B0503020204020204" charset="-122"/>
                <a:ea typeface="微软雅黑" panose="020B0503020204020204" charset="-122"/>
              </a:rPr>
              <a:t>电商风控</a:t>
            </a:r>
            <a:endParaRPr lang="zh-CN" altLang="en-US" sz="1000" kern="0" dirty="0">
              <a:solidFill>
                <a:schemeClr val="tx1"/>
              </a:solidFill>
              <a:latin typeface="微软雅黑" panose="020B0503020204020204" charset="-122"/>
              <a:ea typeface="微软雅黑" panose="020B0503020204020204" charset="-122"/>
            </a:endParaRPr>
          </a:p>
        </p:txBody>
      </p:sp>
      <p:sp>
        <p:nvSpPr>
          <p:cNvPr id="67" name="圆角矩形 74"/>
          <p:cNvSpPr>
            <a:spLocks noChangeArrowheads="1"/>
          </p:cNvSpPr>
          <p:nvPr>
            <p:custDataLst>
              <p:tags r:id="rId30"/>
            </p:custDataLst>
          </p:nvPr>
        </p:nvSpPr>
        <p:spPr bwMode="auto">
          <a:xfrm>
            <a:off x="4325620" y="1739900"/>
            <a:ext cx="4241165" cy="1057275"/>
          </a:xfrm>
          <a:prstGeom prst="roundRect">
            <a:avLst>
              <a:gd name="adj" fmla="val 16667"/>
            </a:avLst>
          </a:prstGeom>
          <a:noFill/>
          <a:ln>
            <a:solidFill>
              <a:schemeClr val="bg1"/>
            </a:solidFill>
          </a:ln>
        </p:spPr>
        <p:txBody>
          <a:bodyPr lIns="48000" rIns="48000" anchor="ctr" anchorCtr="1"/>
          <a:p>
            <a:pPr algn="ctr" defTabSz="1219200" eaLnBrk="0" hangingPunct="0">
              <a:defRPr/>
            </a:pPr>
            <a:endParaRPr lang="zh-CN" altLang="en-US" sz="1200" kern="0" dirty="0">
              <a:solidFill>
                <a:schemeClr val="bg1"/>
              </a:solidFill>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sz="2400" b="1" dirty="0">
                <a:solidFill>
                  <a:srgbClr val="0080E8"/>
                </a:solidFill>
                <a:latin typeface="微软雅黑" panose="020B0503020204020204" charset="-122"/>
                <a:ea typeface="微软雅黑" panose="020B0503020204020204" charset="-122"/>
                <a:sym typeface="+mn-ea"/>
              </a:rPr>
              <a:t>金蝶电商大数据课时建议</a:t>
            </a:r>
            <a:endParaRPr lang="zh-CN" altLang="en-US" sz="2400" b="1" dirty="0">
              <a:solidFill>
                <a:srgbClr val="0080E8"/>
              </a:solidFill>
              <a:latin typeface="微软雅黑" panose="020B0503020204020204" charset="-122"/>
              <a:ea typeface="微软雅黑" panose="020B0503020204020204" charset="-122"/>
              <a:sym typeface="+mn-ea"/>
            </a:endParaRPr>
          </a:p>
        </p:txBody>
      </p:sp>
      <p:graphicFrame>
        <p:nvGraphicFramePr>
          <p:cNvPr id="6" name="表格 5"/>
          <p:cNvGraphicFramePr>
            <a:graphicFrameLocks noGrp="1"/>
          </p:cNvGraphicFramePr>
          <p:nvPr>
            <p:custDataLst>
              <p:tags r:id="rId2"/>
            </p:custDataLst>
          </p:nvPr>
        </p:nvGraphicFramePr>
        <p:xfrm>
          <a:off x="533400" y="666750"/>
          <a:ext cx="8155305" cy="3953510"/>
        </p:xfrm>
        <a:graphic>
          <a:graphicData uri="http://schemas.openxmlformats.org/drawingml/2006/table">
            <a:tbl>
              <a:tblPr firstRow="1" firstCol="1" bandRow="1">
                <a:tableStyleId>{46F890A9-2807-4EBB-B81D-B2AA78EC7F39}</a:tableStyleId>
              </a:tblPr>
              <a:tblGrid>
                <a:gridCol w="2718435"/>
                <a:gridCol w="2718435"/>
                <a:gridCol w="2718435"/>
              </a:tblGrid>
              <a:tr h="256540">
                <a:tc>
                  <a:txBody>
                    <a:bodyPr/>
                    <a:p>
                      <a:pPr algn="ctr">
                        <a:spcAft>
                          <a:spcPts val="0"/>
                        </a:spcAft>
                      </a:pPr>
                      <a:r>
                        <a:rPr lang="zh-CN" sz="1200" kern="100" dirty="0">
                          <a:effectLst/>
                          <a:latin typeface="微软雅黑" panose="020B0503020204020204" charset="-122"/>
                          <a:ea typeface="微软雅黑" panose="020B0503020204020204" charset="-122"/>
                        </a:rPr>
                        <a:t>章节</a:t>
                      </a:r>
                      <a:endParaRPr lang="zh-CN" sz="1200" kern="100" dirty="0">
                        <a:effectLst/>
                        <a:latin typeface="微软雅黑" panose="020B0503020204020204" charset="-122"/>
                        <a:ea typeface="微软雅黑" panose="020B0503020204020204" charset="-122"/>
                        <a:cs typeface="Times New Roman" panose="02020603050405020304"/>
                      </a:endParaRPr>
                    </a:p>
                  </a:txBody>
                  <a:tcPr marL="34445" marR="34445" marT="0" marB="0" anchor="ctr">
                    <a:solidFill>
                      <a:srgbClr val="24BEBC"/>
                    </a:solidFill>
                  </a:tcPr>
                </a:tc>
                <a:tc>
                  <a:txBody>
                    <a:bodyPr/>
                    <a:p>
                      <a:pPr algn="ctr">
                        <a:spcAft>
                          <a:spcPts val="0"/>
                        </a:spcAft>
                      </a:pPr>
                      <a:r>
                        <a:rPr lang="zh-CN" sz="1200" kern="100">
                          <a:effectLst/>
                          <a:latin typeface="微软雅黑" panose="020B0503020204020204" charset="-122"/>
                          <a:ea typeface="微软雅黑" panose="020B0503020204020204" charset="-122"/>
                        </a:rPr>
                        <a:t>内容</a:t>
                      </a:r>
                      <a:endParaRPr lang="zh-CN" sz="1200" kern="100">
                        <a:effectLst/>
                        <a:latin typeface="微软雅黑" panose="020B0503020204020204" charset="-122"/>
                        <a:ea typeface="微软雅黑" panose="020B0503020204020204" charset="-122"/>
                        <a:cs typeface="Times New Roman" panose="02020603050405020304"/>
                      </a:endParaRPr>
                    </a:p>
                  </a:txBody>
                  <a:tcPr marL="34445" marR="34445" marT="0" marB="0" anchor="ctr">
                    <a:solidFill>
                      <a:srgbClr val="24BEBC"/>
                    </a:solidFill>
                  </a:tcPr>
                </a:tc>
                <a:tc>
                  <a:txBody>
                    <a:bodyPr/>
                    <a:p>
                      <a:pPr algn="ctr">
                        <a:spcAft>
                          <a:spcPts val="0"/>
                        </a:spcAft>
                      </a:pPr>
                      <a:r>
                        <a:rPr lang="zh-CN" sz="1200" kern="100">
                          <a:effectLst/>
                          <a:latin typeface="微软雅黑" panose="020B0503020204020204" charset="-122"/>
                          <a:ea typeface="微软雅黑" panose="020B0503020204020204" charset="-122"/>
                        </a:rPr>
                        <a:t>课时</a:t>
                      </a:r>
                      <a:endParaRPr lang="zh-CN" sz="1200" kern="100">
                        <a:effectLst/>
                        <a:latin typeface="微软雅黑" panose="020B0503020204020204" charset="-122"/>
                        <a:ea typeface="微软雅黑" panose="020B0503020204020204" charset="-122"/>
                        <a:cs typeface="Times New Roman" panose="02020603050405020304"/>
                      </a:endParaRPr>
                    </a:p>
                  </a:txBody>
                  <a:tcPr marL="34445" marR="34445" marT="0" marB="0" anchor="ctr">
                    <a:solidFill>
                      <a:srgbClr val="24BEBC"/>
                    </a:solidFill>
                  </a:tcPr>
                </a:tc>
              </a:tr>
              <a:tr h="394335">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第一章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电商大数据基本理论</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1</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r>
              <a:tr h="401955">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第二章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电商大数据技术应用</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2</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r>
              <a:tr h="416560">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第三章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电商大数据案例背景</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2</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E9F1F5"/>
                    </a:solidFill>
                  </a:tcPr>
                </a:tc>
              </a:tr>
              <a:tr h="430530">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第四章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销售数据分析</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8</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r>
              <a:tr h="256540">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第五章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电商活动分析</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5</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r>
              <a:tr h="256540">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第六章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流量数据分析</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4</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r>
              <a:tr h="256540">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第七章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客户价值分析</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4</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r>
              <a:tr h="257175">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第八章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品牌分析</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6</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r>
              <a:tr h="256540">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第九章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竞店竞品分析</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6</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r>
              <a:tr h="256540">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第十章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女装行业市场分析</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6</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solidFill>
                      <a:srgbClr val="D0E3EA"/>
                    </a:solidFill>
                  </a:tcPr>
                </a:tc>
              </a:tr>
              <a:tr h="257175">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第十一章</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电商风控</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tc>
                <a:tc>
                  <a:txBody>
                    <a:bodyPr/>
                    <a:p>
                      <a:pPr indent="0" algn="ctr">
                        <a:buNone/>
                      </a:pPr>
                      <a:r>
                        <a:rPr lang="en-US" sz="1200" b="0">
                          <a:solidFill>
                            <a:srgbClr val="000000"/>
                          </a:solidFill>
                          <a:latin typeface="微软雅黑" panose="020B0503020204020204" charset="-122"/>
                          <a:ea typeface="微软雅黑" panose="020B0503020204020204" charset="-122"/>
                          <a:cs typeface="宋体" panose="02010600030101010101" pitchFamily="2" charset="-122"/>
                        </a:rPr>
                        <a:t>4</a:t>
                      </a:r>
                      <a:endParaRPr lang="en-US" altLang="en-US" sz="1200" b="0">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tc>
              </a:tr>
              <a:tr h="256540">
                <a:tc gridSpan="2">
                  <a:txBody>
                    <a:bodyPr/>
                    <a:p>
                      <a:pPr indent="0" algn="ctr">
                        <a:buNone/>
                      </a:pPr>
                      <a:r>
                        <a:rPr lang="en-US" sz="1200" b="1">
                          <a:solidFill>
                            <a:srgbClr val="000000"/>
                          </a:solidFill>
                          <a:latin typeface="微软雅黑" panose="020B0503020204020204" charset="-122"/>
                          <a:ea typeface="微软雅黑" panose="020B0503020204020204" charset="-122"/>
                          <a:cs typeface="宋体" panose="02010600030101010101" pitchFamily="2" charset="-122"/>
                        </a:rPr>
                        <a:t>合计：</a:t>
                      </a:r>
                      <a:endParaRPr lang="en-US" altLang="en-US" sz="1200" b="1">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tc>
                <a:tc hMerge="1">
                  <a:tcPr/>
                </a:tc>
                <a:tc>
                  <a:txBody>
                    <a:bodyPr/>
                    <a:p>
                      <a:pPr indent="0" algn="ctr">
                        <a:buNone/>
                      </a:pPr>
                      <a:r>
                        <a:rPr lang="en-US" sz="1200" b="1">
                          <a:solidFill>
                            <a:srgbClr val="000000"/>
                          </a:solidFill>
                          <a:latin typeface="微软雅黑" panose="020B0503020204020204" charset="-122"/>
                          <a:ea typeface="微软雅黑" panose="020B0503020204020204" charset="-122"/>
                          <a:cs typeface="宋体" panose="02010600030101010101" pitchFamily="2" charset="-122"/>
                        </a:rPr>
                        <a:t>48</a:t>
                      </a:r>
                      <a:endParaRPr lang="en-US" altLang="en-US" sz="1200" b="1">
                        <a:solidFill>
                          <a:srgbClr val="000000"/>
                        </a:solidFill>
                        <a:latin typeface="微软雅黑" panose="020B0503020204020204" charset="-122"/>
                        <a:ea typeface="微软雅黑" panose="020B0503020204020204" charset="-122"/>
                        <a:cs typeface="宋体" panose="02010600030101010101" pitchFamily="2" charset="-122"/>
                      </a:endParaRPr>
                    </a:p>
                  </a:txBody>
                  <a:tcPr marL="68580" marR="68580" marT="0" marB="0" vert="horz" anchor="ctr" anchorCtr="0"/>
                </a:tc>
              </a:tr>
            </a:tbl>
          </a:graphicData>
        </a:graphic>
      </p:graphicFrame>
      <p:sp>
        <p:nvSpPr>
          <p:cNvPr id="4" name="文本框 3"/>
          <p:cNvSpPr txBox="1"/>
          <p:nvPr/>
        </p:nvSpPr>
        <p:spPr>
          <a:xfrm>
            <a:off x="6506845" y="4698365"/>
            <a:ext cx="3048000" cy="275590"/>
          </a:xfrm>
          <a:prstGeom prst="rect">
            <a:avLst/>
          </a:prstGeom>
          <a:noFill/>
        </p:spPr>
        <p:txBody>
          <a:bodyPr wrap="square" rtlCol="0">
            <a:spAutoFit/>
          </a:bodyPr>
          <a:p>
            <a:r>
              <a:rPr lang="zh-CN" altLang="en-US" sz="1200">
                <a:latin typeface="微软雅黑" panose="020B0503020204020204" charset="-122"/>
                <a:ea typeface="微软雅黑" panose="020B0503020204020204" charset="-122"/>
                <a:cs typeface="微软雅黑" panose="020B0503020204020204" charset="-122"/>
              </a:rPr>
              <a:t>注：详细内容见</a:t>
            </a:r>
            <a:r>
              <a:rPr lang="en-US" altLang="zh-CN" sz="1200">
                <a:latin typeface="微软雅黑" panose="020B0503020204020204" charset="-122"/>
                <a:ea typeface="微软雅黑" panose="020B0503020204020204" charset="-122"/>
                <a:cs typeface="微软雅黑" panose="020B0503020204020204" charset="-122"/>
              </a:rPr>
              <a:t>word</a:t>
            </a:r>
            <a:r>
              <a:rPr lang="zh-CN" altLang="en-US" sz="1200">
                <a:latin typeface="微软雅黑" panose="020B0503020204020204" charset="-122"/>
                <a:ea typeface="微软雅黑" panose="020B0503020204020204" charset="-122"/>
                <a:cs typeface="微软雅黑" panose="020B0503020204020204" charset="-122"/>
              </a:rPr>
              <a:t>版方案</a:t>
            </a:r>
            <a:endParaRPr lang="zh-CN" altLang="en-US" sz="12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sym typeface="+mn-ea"/>
              </a:rPr>
              <a:t>金蝶电商大数据教学案例-服装行业</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3810000" y="1047750"/>
            <a:ext cx="5017770" cy="3474085"/>
          </a:xfrm>
          <a:prstGeom prst="rect">
            <a:avLst/>
          </a:prstGeom>
        </p:spPr>
      </p:pic>
      <p:sp>
        <p:nvSpPr>
          <p:cNvPr id="5" name="文本框 4"/>
          <p:cNvSpPr txBox="1"/>
          <p:nvPr>
            <p:custDataLst>
              <p:tags r:id="rId4"/>
            </p:custDataLst>
          </p:nvPr>
        </p:nvSpPr>
        <p:spPr>
          <a:xfrm>
            <a:off x="457200" y="1581150"/>
            <a:ext cx="3048000" cy="2306955"/>
          </a:xfrm>
          <a:prstGeom prst="rect">
            <a:avLst/>
          </a:prstGeom>
          <a:noFill/>
        </p:spPr>
        <p:txBody>
          <a:bodyPr wrap="square" rtlCol="0">
            <a:spAutoFit/>
          </a:bodyPr>
          <a:p>
            <a:pPr indent="304800" fontAlgn="auto">
              <a:lnSpc>
                <a:spcPct val="150000"/>
              </a:lnSpc>
              <a:extLst>
                <a:ext uri="{35155182-B16C-46BC-9424-99874614C6A1}">
                  <wpsdc:indentchars xmlns:wpsdc="http://www.wps.cn/officeDocument/2017/drawingmlCustomData" val="200" checksum="1077528236"/>
                </a:ext>
              </a:extLst>
            </a:pPr>
            <a:r>
              <a:rPr lang="zh-CN" altLang="en-US" sz="1200">
                <a:latin typeface="微软雅黑" panose="020B0503020204020204" charset="-122"/>
                <a:ea typeface="微软雅黑" panose="020B0503020204020204" charset="-122"/>
                <a:cs typeface="微软雅黑" panose="020B0503020204020204" charset="-122"/>
              </a:rPr>
              <a:t>教学案例企业</a:t>
            </a:r>
            <a:r>
              <a:rPr lang="en-US" altLang="zh-CN" sz="1200">
                <a:latin typeface="微软雅黑" panose="020B0503020204020204" charset="-122"/>
                <a:ea typeface="微软雅黑" panose="020B0503020204020204" charset="-122"/>
                <a:cs typeface="微软雅黑" panose="020B0503020204020204" charset="-122"/>
              </a:rPr>
              <a:t>JY</a:t>
            </a:r>
            <a:r>
              <a:rPr lang="zh-CN" altLang="en-US" sz="1200">
                <a:latin typeface="微软雅黑" panose="020B0503020204020204" charset="-122"/>
                <a:ea typeface="微软雅黑" panose="020B0503020204020204" charset="-122"/>
                <a:cs typeface="微软雅黑" panose="020B0503020204020204" charset="-122"/>
              </a:rPr>
              <a:t>女装及其经营数据，是以太平鸟女装为原型改编，该企业是一家以消费者为中心的时尚零售品牌，以“20-30岁中国时尚青年”为核心客群，秉持“活出我的闪耀”的品牌主张，“让每个人尽享时尚的乐趣。</a:t>
            </a:r>
            <a:endParaRPr lang="zh-CN" altLang="en-US" sz="1200">
              <a:latin typeface="微软雅黑" panose="020B0503020204020204" charset="-122"/>
              <a:ea typeface="微软雅黑" panose="020B0503020204020204" charset="-122"/>
              <a:cs typeface="微软雅黑" panose="020B0503020204020204" charset="-122"/>
            </a:endParaRPr>
          </a:p>
          <a:p>
            <a:pPr indent="304800" fontAlgn="auto">
              <a:lnSpc>
                <a:spcPct val="150000"/>
              </a:lnSpc>
              <a:extLst>
                <a:ext uri="{35155182-B16C-46BC-9424-99874614C6A1}">
                  <wpsdc:indentchars xmlns:wpsdc="http://www.wps.cn/officeDocument/2017/drawingmlCustomData" val="200" checksum="1077528236"/>
                </a:ext>
              </a:extLst>
            </a:pPr>
            <a:r>
              <a:rPr lang="zh-CN" altLang="en-US" sz="1200">
                <a:latin typeface="微软雅黑" panose="020B0503020204020204" charset="-122"/>
                <a:ea typeface="微软雅黑" panose="020B0503020204020204" charset="-122"/>
                <a:cs typeface="微软雅黑" panose="020B0503020204020204" charset="-122"/>
              </a:rPr>
              <a:t>课程主要围绕淘宝旗舰店电商数据展开分析。</a:t>
            </a:r>
            <a:endParaRPr lang="zh-CN" altLang="en-US" sz="12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数据采集示例：电商评论数据采集</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228600" y="742950"/>
            <a:ext cx="8606790" cy="423672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2"/>
          <p:cNvSpPr>
            <a:spLocks noGrp="1" noChangeArrowheads="1"/>
          </p:cNvSpPr>
          <p:nvPr>
            <p:ph type="title"/>
            <p:custDataLst>
              <p:tags r:id="rId1"/>
            </p:custDataLst>
          </p:nvPr>
        </p:nvSpPr>
        <p:spPr/>
        <p:txBody>
          <a:bodyPr/>
          <a:lstStyle/>
          <a:p>
            <a:r>
              <a:rPr lang="zh-CN" altLang="en-US" b="1" dirty="0">
                <a:solidFill>
                  <a:srgbClr val="0080E8"/>
                </a:solidFill>
                <a:latin typeface="微软雅黑" panose="020B0503020204020204" charset="-122"/>
                <a:ea typeface="微软雅黑" panose="020B0503020204020204" charset="-122"/>
              </a:rPr>
              <a:t>目 录</a:t>
            </a:r>
            <a:endParaRPr lang="zh-CN" altLang="en-US" b="1" dirty="0">
              <a:solidFill>
                <a:srgbClr val="0080E8"/>
              </a:solidFill>
              <a:latin typeface="微软雅黑" panose="020B0503020204020204" charset="-122"/>
              <a:ea typeface="微软雅黑" panose="020B0503020204020204" charset="-122"/>
            </a:endParaRPr>
          </a:p>
        </p:txBody>
      </p:sp>
      <p:sp>
        <p:nvSpPr>
          <p:cNvPr id="30" name="标题 1"/>
          <p:cNvSpPr txBox="1"/>
          <p:nvPr>
            <p:custDataLst>
              <p:tags r:id="rId2"/>
            </p:custDataLst>
          </p:nvPr>
        </p:nvSpPr>
        <p:spPr>
          <a:xfrm>
            <a:off x="969010" y="865505"/>
            <a:ext cx="7205345" cy="3927475"/>
          </a:xfrm>
          <a:prstGeom prst="rect">
            <a:avLst/>
          </a:prstGeom>
        </p:spPr>
        <p:txBody>
          <a:bodyPr>
            <a:noAutofit/>
          </a:bodyPr>
          <a:lstStyle>
            <a:lvl1pPr marL="342900" indent="-342900" defTabSz="457200" eaLnBrk="1" hangingPunct="1">
              <a:spcBef>
                <a:spcPct val="20000"/>
              </a:spcBef>
              <a:buSzPct val="100000"/>
              <a:buFontTx/>
              <a:buBlip>
                <a:blip r:embed="rId3"/>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a:lnSpc>
                <a:spcPct val="150000"/>
              </a:lnSpc>
            </a:pPr>
            <a:r>
              <a:rPr lang="zh-CN" altLang="en-US" sz="2200" smtClean="0">
                <a:solidFill>
                  <a:schemeClr val="tx1"/>
                </a:solidFill>
              </a:rPr>
              <a:t>课程开发背景</a:t>
            </a:r>
            <a:endParaRPr lang="en-US" altLang="zh-CN" sz="2200" smtClean="0">
              <a:solidFill>
                <a:schemeClr val="tx1"/>
              </a:solidFill>
            </a:endParaRPr>
          </a:p>
          <a:p>
            <a:pPr>
              <a:lnSpc>
                <a:spcPct val="150000"/>
              </a:lnSpc>
            </a:pPr>
            <a:r>
              <a:rPr lang="zh-CN" altLang="en-US" sz="2200">
                <a:solidFill>
                  <a:schemeClr val="tx1"/>
                </a:solidFill>
              </a:rPr>
              <a:t>课程设计思路</a:t>
            </a:r>
            <a:endParaRPr lang="en-US" altLang="zh-CN" sz="2200">
              <a:solidFill>
                <a:schemeClr val="tx1"/>
              </a:solidFill>
            </a:endParaRPr>
          </a:p>
          <a:p>
            <a:pPr>
              <a:lnSpc>
                <a:spcPct val="150000"/>
              </a:lnSpc>
            </a:pPr>
            <a:r>
              <a:rPr sz="2200" dirty="0">
                <a:solidFill>
                  <a:schemeClr val="tx1"/>
                </a:solidFill>
              </a:rPr>
              <a:t>金蝶电商大数据</a:t>
            </a:r>
            <a:r>
              <a:rPr lang="zh-CN" altLang="en-US" sz="2200" dirty="0">
                <a:solidFill>
                  <a:schemeClr val="tx1"/>
                </a:solidFill>
              </a:rPr>
              <a:t>教学</a:t>
            </a:r>
            <a:r>
              <a:rPr lang="zh-CN" altLang="en-US" sz="2200">
                <a:solidFill>
                  <a:schemeClr val="tx1"/>
                </a:solidFill>
              </a:rPr>
              <a:t>方案</a:t>
            </a:r>
            <a:r>
              <a:rPr lang="zh-CN" altLang="en-US" sz="2200" smtClean="0">
                <a:solidFill>
                  <a:schemeClr val="tx1"/>
                </a:solidFill>
              </a:rPr>
              <a:t>介绍</a:t>
            </a:r>
            <a:endParaRPr lang="en-US" altLang="zh-CN" sz="2200" smtClean="0">
              <a:solidFill>
                <a:schemeClr val="tx1"/>
              </a:solidFill>
            </a:endParaRPr>
          </a:p>
          <a:p>
            <a:pPr>
              <a:lnSpc>
                <a:spcPct val="150000"/>
              </a:lnSpc>
            </a:pPr>
            <a:r>
              <a:rPr lang="zh-CN" altLang="en-US" sz="2200" smtClean="0">
                <a:solidFill>
                  <a:schemeClr val="tx1"/>
                </a:solidFill>
              </a:rPr>
              <a:t>产品演示</a:t>
            </a:r>
            <a:endParaRPr lang="en-US" altLang="zh-CN" sz="2200" smtClean="0">
              <a:solidFill>
                <a:schemeClr val="tx1"/>
              </a:solidFill>
            </a:endParaRPr>
          </a:p>
          <a:p>
            <a:pPr>
              <a:lnSpc>
                <a:spcPct val="150000"/>
              </a:lnSpc>
            </a:pPr>
            <a:r>
              <a:rPr lang="zh-CN" altLang="en-US" sz="2200" smtClean="0">
                <a:solidFill>
                  <a:schemeClr val="tx1"/>
                </a:solidFill>
              </a:rPr>
              <a:t>课程亮点与价值</a:t>
            </a:r>
            <a:endParaRPr lang="en-US" altLang="zh-CN" sz="2200" smtClean="0">
              <a:solidFill>
                <a:schemeClr val="tx1"/>
              </a:solidFill>
            </a:endParaRPr>
          </a:p>
          <a:p>
            <a:pPr marL="0" indent="0">
              <a:lnSpc>
                <a:spcPct val="150000"/>
              </a:lnSpc>
              <a:buNone/>
            </a:pPr>
            <a:endParaRPr lang="zh-CN" altLang="en-US" sz="2200" dirty="0" smtClean="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数据处理示例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304800" y="742950"/>
            <a:ext cx="8293735" cy="427482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sz="2400" b="1" dirty="0">
                <a:solidFill>
                  <a:srgbClr val="0080E8"/>
                </a:solidFill>
                <a:latin typeface="微软雅黑" panose="020B0503020204020204" charset="-122"/>
                <a:ea typeface="微软雅黑" panose="020B0503020204020204" charset="-122"/>
                <a:sym typeface="+mn-ea"/>
              </a:rPr>
              <a:t>金蝶电商大数据分析指标体系</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5" name="图片 4" descr="电商大数据课程思维导图"/>
          <p:cNvPicPr>
            <a:picLocks noChangeAspect="1"/>
          </p:cNvPicPr>
          <p:nvPr/>
        </p:nvPicPr>
        <p:blipFill>
          <a:blip r:embed="rId2"/>
          <a:stretch>
            <a:fillRect/>
          </a:stretch>
        </p:blipFill>
        <p:spPr>
          <a:xfrm>
            <a:off x="1371600" y="361950"/>
            <a:ext cx="6127115" cy="4801870"/>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销售数据分析</a:t>
            </a:r>
            <a:r>
              <a:rPr lang="zh-CN" sz="2400" b="1" dirty="0">
                <a:solidFill>
                  <a:srgbClr val="0080E8"/>
                </a:solidFill>
                <a:latin typeface="微软雅黑" panose="020B0503020204020204" charset="-122"/>
                <a:ea typeface="微软雅黑" panose="020B0503020204020204" charset="-122"/>
                <a:sym typeface="+mn-ea"/>
              </a:rPr>
              <a:t>示例</a:t>
            </a:r>
            <a:endParaRPr lang="zh-CN" sz="2400" b="1" dirty="0">
              <a:solidFill>
                <a:srgbClr val="0080E8"/>
              </a:solidFill>
              <a:latin typeface="微软雅黑" panose="020B0503020204020204" charset="-122"/>
              <a:ea typeface="微软雅黑" panose="020B0503020204020204" charset="-122"/>
              <a:sym typeface="+mn-ea"/>
            </a:endParaRPr>
          </a:p>
        </p:txBody>
      </p:sp>
      <p:pic>
        <p:nvPicPr>
          <p:cNvPr id="8" name="图片 7"/>
          <p:cNvPicPr>
            <a:picLocks noChangeAspect="1"/>
          </p:cNvPicPr>
          <p:nvPr>
            <p:custDataLst>
              <p:tags r:id="rId2"/>
            </p:custDataLst>
          </p:nvPr>
        </p:nvPicPr>
        <p:blipFill>
          <a:blip r:embed="rId3"/>
          <a:stretch>
            <a:fillRect/>
          </a:stretch>
        </p:blipFill>
        <p:spPr>
          <a:xfrm>
            <a:off x="381000" y="726440"/>
            <a:ext cx="8441055" cy="408114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电商活动</a:t>
            </a:r>
            <a:r>
              <a:rPr lang="zh-CN" altLang="en-US" sz="2400" b="1" dirty="0">
                <a:solidFill>
                  <a:srgbClr val="0080E8"/>
                </a:solidFill>
                <a:latin typeface="微软雅黑" panose="020B0503020204020204" charset="-122"/>
                <a:ea typeface="微软雅黑" panose="020B0503020204020204" charset="-122"/>
                <a:sym typeface="+mn-ea"/>
              </a:rPr>
              <a:t>分析示例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457200" y="590550"/>
            <a:ext cx="8359775" cy="4116070"/>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流量数据</a:t>
            </a:r>
            <a:r>
              <a:rPr lang="zh-CN" altLang="en-US" sz="2400" b="1" dirty="0">
                <a:solidFill>
                  <a:srgbClr val="0080E8"/>
                </a:solidFill>
                <a:latin typeface="微软雅黑" panose="020B0503020204020204" charset="-122"/>
                <a:ea typeface="微软雅黑" panose="020B0503020204020204" charset="-122"/>
                <a:sym typeface="+mn-ea"/>
              </a:rPr>
              <a:t>分析示例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304800" y="577215"/>
            <a:ext cx="8510270" cy="414718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客户价值</a:t>
            </a:r>
            <a:r>
              <a:rPr lang="zh-CN" altLang="en-US" sz="2400" b="1" dirty="0">
                <a:solidFill>
                  <a:srgbClr val="0080E8"/>
                </a:solidFill>
                <a:latin typeface="微软雅黑" panose="020B0503020204020204" charset="-122"/>
                <a:ea typeface="微软雅黑" panose="020B0503020204020204" charset="-122"/>
                <a:sym typeface="+mn-ea"/>
              </a:rPr>
              <a:t>分析示例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201930" y="627380"/>
            <a:ext cx="8839835" cy="4342130"/>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品牌</a:t>
            </a:r>
            <a:r>
              <a:rPr lang="zh-CN" altLang="en-US" sz="2400" b="1" dirty="0">
                <a:solidFill>
                  <a:srgbClr val="0080E8"/>
                </a:solidFill>
                <a:latin typeface="微软雅黑" panose="020B0503020204020204" charset="-122"/>
                <a:ea typeface="微软雅黑" panose="020B0503020204020204" charset="-122"/>
                <a:sym typeface="+mn-ea"/>
              </a:rPr>
              <a:t>分析示例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228600" y="666750"/>
            <a:ext cx="8731885" cy="4263390"/>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竞店竞品</a:t>
            </a:r>
            <a:r>
              <a:rPr lang="zh-CN" altLang="en-US" sz="2400" b="1" dirty="0">
                <a:solidFill>
                  <a:srgbClr val="0080E8"/>
                </a:solidFill>
                <a:latin typeface="微软雅黑" panose="020B0503020204020204" charset="-122"/>
                <a:ea typeface="微软雅黑" panose="020B0503020204020204" charset="-122"/>
                <a:sym typeface="+mn-ea"/>
              </a:rPr>
              <a:t>分析示例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133350" y="567055"/>
            <a:ext cx="8856980" cy="4353560"/>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行业市场</a:t>
            </a:r>
            <a:r>
              <a:rPr lang="zh-CN" altLang="en-US" sz="2400" b="1" dirty="0">
                <a:solidFill>
                  <a:srgbClr val="0080E8"/>
                </a:solidFill>
                <a:latin typeface="微软雅黑" panose="020B0503020204020204" charset="-122"/>
                <a:ea typeface="微软雅黑" panose="020B0503020204020204" charset="-122"/>
                <a:sym typeface="+mn-ea"/>
              </a:rPr>
              <a:t>分析示例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304800" y="666750"/>
            <a:ext cx="8489315" cy="413004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电商风控示例</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2"/>
            </p:custDataLst>
          </p:nvPr>
        </p:nvPicPr>
        <p:blipFill>
          <a:blip r:embed="rId3"/>
          <a:stretch>
            <a:fillRect/>
          </a:stretch>
        </p:blipFill>
        <p:spPr>
          <a:xfrm>
            <a:off x="304800" y="666750"/>
            <a:ext cx="8352155" cy="4114165"/>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2"/>
          <p:cNvSpPr>
            <a:spLocks noGrp="1" noChangeArrowheads="1"/>
          </p:cNvSpPr>
          <p:nvPr>
            <p:ph type="title"/>
            <p:custDataLst>
              <p:tags r:id="rId1"/>
            </p:custDataLst>
          </p:nvPr>
        </p:nvSpPr>
        <p:spPr/>
        <p:txBody>
          <a:bodyPr/>
          <a:lstStyle/>
          <a:p>
            <a:r>
              <a:rPr lang="zh-CN" altLang="en-US" b="1" dirty="0">
                <a:solidFill>
                  <a:srgbClr val="0080E8"/>
                </a:solidFill>
                <a:latin typeface="微软雅黑" panose="020B0503020204020204" charset="-122"/>
                <a:ea typeface="微软雅黑" panose="020B0503020204020204" charset="-122"/>
              </a:rPr>
              <a:t>目 录</a:t>
            </a:r>
            <a:endParaRPr lang="zh-CN" altLang="en-US" b="1" dirty="0">
              <a:solidFill>
                <a:srgbClr val="0080E8"/>
              </a:solidFill>
              <a:latin typeface="微软雅黑" panose="020B0503020204020204" charset="-122"/>
              <a:ea typeface="微软雅黑" panose="020B0503020204020204" charset="-122"/>
            </a:endParaRPr>
          </a:p>
        </p:txBody>
      </p:sp>
      <p:sp>
        <p:nvSpPr>
          <p:cNvPr id="30" name="标题 1"/>
          <p:cNvSpPr txBox="1"/>
          <p:nvPr>
            <p:custDataLst>
              <p:tags r:id="rId2"/>
            </p:custDataLst>
          </p:nvPr>
        </p:nvSpPr>
        <p:spPr>
          <a:xfrm>
            <a:off x="969010" y="865505"/>
            <a:ext cx="7205345" cy="3927475"/>
          </a:xfrm>
          <a:prstGeom prst="rect">
            <a:avLst/>
          </a:prstGeom>
        </p:spPr>
        <p:txBody>
          <a:bodyPr>
            <a:noAutofit/>
          </a:bodyPr>
          <a:lstStyle>
            <a:lvl1pPr marL="342900" indent="-342900" defTabSz="457200" eaLnBrk="1" hangingPunct="1">
              <a:spcBef>
                <a:spcPct val="20000"/>
              </a:spcBef>
              <a:buSzPct val="100000"/>
              <a:buFontTx/>
              <a:buBlip>
                <a:blip r:embed="rId3"/>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a:lnSpc>
                <a:spcPct val="150000"/>
              </a:lnSpc>
            </a:pPr>
            <a:r>
              <a:rPr lang="zh-CN" altLang="en-US" sz="2200" smtClean="0">
                <a:solidFill>
                  <a:schemeClr val="tx1"/>
                </a:solidFill>
              </a:rPr>
              <a:t>课程开发背景</a:t>
            </a:r>
            <a:endParaRPr lang="en-US" altLang="zh-CN" sz="2200" smtClean="0">
              <a:solidFill>
                <a:schemeClr val="tx1"/>
              </a:solidFill>
            </a:endParaRPr>
          </a:p>
          <a:p>
            <a:pPr>
              <a:lnSpc>
                <a:spcPct val="150000"/>
              </a:lnSpc>
            </a:pPr>
            <a:r>
              <a:rPr lang="zh-CN" altLang="en-US" sz="2200">
                <a:solidFill>
                  <a:schemeClr val="bg1">
                    <a:lumMod val="75000"/>
                  </a:schemeClr>
                </a:solidFill>
              </a:rPr>
              <a:t>课程设计思路</a:t>
            </a:r>
            <a:endParaRPr lang="en-US" altLang="zh-CN" sz="2200">
              <a:solidFill>
                <a:schemeClr val="bg1">
                  <a:lumMod val="75000"/>
                </a:schemeClr>
              </a:solidFill>
            </a:endParaRPr>
          </a:p>
          <a:p>
            <a:pPr>
              <a:lnSpc>
                <a:spcPct val="150000"/>
              </a:lnSpc>
            </a:pPr>
            <a:r>
              <a:rPr sz="2200" dirty="0">
                <a:solidFill>
                  <a:schemeClr val="bg1">
                    <a:lumMod val="75000"/>
                  </a:schemeClr>
                </a:solidFill>
              </a:rPr>
              <a:t>金蝶电商大数据</a:t>
            </a:r>
            <a:r>
              <a:rPr lang="zh-CN" altLang="en-US" sz="2200" dirty="0">
                <a:solidFill>
                  <a:schemeClr val="bg1">
                    <a:lumMod val="75000"/>
                  </a:schemeClr>
                </a:solidFill>
              </a:rPr>
              <a:t>教学</a:t>
            </a:r>
            <a:r>
              <a:rPr lang="zh-CN" altLang="en-US" sz="2200">
                <a:solidFill>
                  <a:schemeClr val="bg1">
                    <a:lumMod val="75000"/>
                  </a:schemeClr>
                </a:solidFill>
              </a:rPr>
              <a:t>方案</a:t>
            </a:r>
            <a:r>
              <a:rPr lang="zh-CN" altLang="en-US" sz="2200" smtClean="0">
                <a:solidFill>
                  <a:schemeClr val="bg1">
                    <a:lumMod val="75000"/>
                  </a:schemeClr>
                </a:solidFill>
              </a:rPr>
              <a:t>介绍</a:t>
            </a:r>
            <a:endParaRPr lang="en-US" altLang="zh-CN" sz="2200" smtClean="0">
              <a:solidFill>
                <a:schemeClr val="bg1">
                  <a:lumMod val="75000"/>
                </a:schemeClr>
              </a:solidFill>
            </a:endParaRPr>
          </a:p>
          <a:p>
            <a:pPr>
              <a:lnSpc>
                <a:spcPct val="150000"/>
              </a:lnSpc>
            </a:pPr>
            <a:r>
              <a:rPr lang="zh-CN" altLang="en-US" sz="2200" smtClean="0">
                <a:solidFill>
                  <a:schemeClr val="bg1">
                    <a:lumMod val="75000"/>
                  </a:schemeClr>
                </a:solidFill>
              </a:rPr>
              <a:t>产品演示</a:t>
            </a:r>
            <a:endParaRPr lang="en-US" altLang="zh-CN" sz="2200" smtClean="0">
              <a:solidFill>
                <a:schemeClr val="bg1">
                  <a:lumMod val="75000"/>
                </a:schemeClr>
              </a:solidFill>
            </a:endParaRPr>
          </a:p>
          <a:p>
            <a:pPr>
              <a:lnSpc>
                <a:spcPct val="150000"/>
              </a:lnSpc>
            </a:pPr>
            <a:r>
              <a:rPr lang="zh-CN" altLang="en-US" sz="2200" smtClean="0">
                <a:solidFill>
                  <a:schemeClr val="bg1">
                    <a:lumMod val="75000"/>
                  </a:schemeClr>
                </a:solidFill>
              </a:rPr>
              <a:t>课程亮点与价值</a:t>
            </a:r>
            <a:endParaRPr lang="en-US" altLang="zh-CN" sz="2200" smtClean="0">
              <a:solidFill>
                <a:schemeClr val="bg1">
                  <a:lumMod val="75000"/>
                </a:schemeClr>
              </a:solidFill>
            </a:endParaRPr>
          </a:p>
          <a:p>
            <a:pPr marL="0" indent="0">
              <a:lnSpc>
                <a:spcPct val="150000"/>
              </a:lnSpc>
              <a:buNone/>
            </a:pPr>
            <a:endParaRPr lang="zh-CN" altLang="en-US" sz="2200" dirty="0" smtClean="0">
              <a:solidFill>
                <a:schemeClr val="bg1">
                  <a:lumMod val="75000"/>
                </a:schemeClr>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数据挖掘案例</a:t>
            </a:r>
            <a:r>
              <a:rPr lang="en-US" altLang="zh-CN" sz="2400" b="1" dirty="0">
                <a:solidFill>
                  <a:srgbClr val="0080E8"/>
                </a:solidFill>
                <a:latin typeface="微软雅黑" panose="020B0503020204020204" charset="-122"/>
                <a:ea typeface="微软雅黑" panose="020B0503020204020204" charset="-122"/>
                <a:sym typeface="+mn-ea"/>
              </a:rPr>
              <a:t>1</a:t>
            </a:r>
            <a:r>
              <a:rPr lang="zh-CN" altLang="en-US" sz="2400" b="1" dirty="0">
                <a:solidFill>
                  <a:srgbClr val="0080E8"/>
                </a:solidFill>
                <a:latin typeface="微软雅黑" panose="020B0503020204020204" charset="-122"/>
                <a:ea typeface="微软雅黑" panose="020B0503020204020204" charset="-122"/>
                <a:sym typeface="+mn-ea"/>
              </a:rPr>
              <a:t>：时间序列法预测销售额</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21" name="图片 10"/>
          <p:cNvPicPr>
            <a:picLocks noChangeAspect="1"/>
          </p:cNvPicPr>
          <p:nvPr>
            <p:custDataLst>
              <p:tags r:id="rId2"/>
            </p:custDataLst>
          </p:nvPr>
        </p:nvPicPr>
        <p:blipFill>
          <a:blip r:embed="rId3"/>
          <a:stretch>
            <a:fillRect/>
          </a:stretch>
        </p:blipFill>
        <p:spPr>
          <a:xfrm>
            <a:off x="609600" y="819150"/>
            <a:ext cx="7452995" cy="3978910"/>
          </a:xfrm>
          <a:prstGeom prst="rect">
            <a:avLst/>
          </a:prstGeom>
          <a:noFill/>
          <a:ln>
            <a:noFill/>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数据挖掘案例</a:t>
            </a:r>
            <a:r>
              <a:rPr lang="en-US" altLang="zh-CN" sz="2400" b="1" dirty="0">
                <a:solidFill>
                  <a:srgbClr val="0080E8"/>
                </a:solidFill>
                <a:latin typeface="微软雅黑" panose="020B0503020204020204" charset="-122"/>
                <a:ea typeface="微软雅黑" panose="020B0503020204020204" charset="-122"/>
                <a:sym typeface="+mn-ea"/>
              </a:rPr>
              <a:t>2</a:t>
            </a:r>
            <a:r>
              <a:rPr lang="zh-CN" altLang="en-US" sz="2400" b="1" dirty="0">
                <a:solidFill>
                  <a:srgbClr val="0080E8"/>
                </a:solidFill>
                <a:latin typeface="微软雅黑" panose="020B0503020204020204" charset="-122"/>
                <a:ea typeface="微软雅黑" panose="020B0503020204020204" charset="-122"/>
                <a:sym typeface="+mn-ea"/>
              </a:rPr>
              <a:t>：品牌声量内容分析</a:t>
            </a:r>
            <a:endParaRPr lang="zh-CN" altLang="en-US" sz="2400" b="1" dirty="0">
              <a:solidFill>
                <a:srgbClr val="0080E8"/>
              </a:solidFill>
              <a:latin typeface="微软雅黑" panose="020B0503020204020204" charset="-122"/>
              <a:ea typeface="微软雅黑" panose="020B0503020204020204" charset="-122"/>
              <a:sym typeface="+mn-ea"/>
            </a:endParaRPr>
          </a:p>
        </p:txBody>
      </p:sp>
      <p:pic>
        <p:nvPicPr>
          <p:cNvPr id="4" name="图片 3"/>
          <p:cNvPicPr>
            <a:picLocks noChangeAspect="1"/>
          </p:cNvPicPr>
          <p:nvPr>
            <p:custDataLst>
              <p:tags r:id="rId2"/>
            </p:custDataLst>
          </p:nvPr>
        </p:nvPicPr>
        <p:blipFill>
          <a:blip r:embed="rId3"/>
          <a:stretch>
            <a:fillRect/>
          </a:stretch>
        </p:blipFill>
        <p:spPr>
          <a:xfrm>
            <a:off x="228600" y="742950"/>
            <a:ext cx="8510905" cy="4172585"/>
          </a:xfrm>
          <a:prstGeom prst="rect">
            <a:avLst/>
          </a:prstGeom>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分析结论示例</a:t>
            </a:r>
            <a:r>
              <a:rPr lang="en-US" altLang="zh-CN" sz="2400" b="1" dirty="0">
                <a:solidFill>
                  <a:srgbClr val="0080E8"/>
                </a:solidFill>
                <a:latin typeface="微软雅黑" panose="020B0503020204020204" charset="-122"/>
                <a:ea typeface="微软雅黑" panose="020B0503020204020204" charset="-122"/>
                <a:sym typeface="+mn-ea"/>
              </a:rPr>
              <a:t>1</a:t>
            </a:r>
            <a:r>
              <a:rPr lang="zh-CN" altLang="en-US" sz="2400" b="1" dirty="0">
                <a:solidFill>
                  <a:srgbClr val="0080E8"/>
                </a:solidFill>
                <a:latin typeface="微软雅黑" panose="020B0503020204020204" charset="-122"/>
                <a:ea typeface="微软雅黑" panose="020B0503020204020204" charset="-122"/>
                <a:sym typeface="+mn-ea"/>
              </a:rPr>
              <a:t>：行业卖家区域分布分析</a:t>
            </a:r>
            <a:endParaRPr lang="zh-CN" altLang="en-US" sz="2400" b="1" dirty="0">
              <a:solidFill>
                <a:srgbClr val="0080E8"/>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172085" y="1581150"/>
            <a:ext cx="3561715" cy="1476375"/>
          </a:xfrm>
          <a:prstGeom prst="rect">
            <a:avLst/>
          </a:prstGeom>
          <a:noFill/>
        </p:spPr>
        <p:txBody>
          <a:bodyPr wrap="square" rtlCol="0">
            <a:spAutoFit/>
          </a:bodyPr>
          <a:p>
            <a:pPr indent="304800" algn="l">
              <a:lnSpc>
                <a:spcPct val="15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分析女装行业卖家区域分布，主要集中在广东省、浙江省、河南省，</a:t>
            </a:r>
            <a:r>
              <a:rPr sz="1200">
                <a:solidFill>
                  <a:srgbClr val="FF0000"/>
                </a:solidFill>
                <a:latin typeface="微软雅黑" panose="020B0503020204020204" charset="-122"/>
                <a:ea typeface="微软雅黑" panose="020B0503020204020204" charset="-122"/>
                <a:cs typeface="微软雅黑" panose="020B0503020204020204" charset="-122"/>
              </a:rPr>
              <a:t>卖家top3城市</a:t>
            </a:r>
            <a:r>
              <a:rPr sz="1200">
                <a:latin typeface="微软雅黑" panose="020B0503020204020204" charset="-122"/>
                <a:ea typeface="微软雅黑" panose="020B0503020204020204" charset="-122"/>
                <a:cs typeface="微软雅黑" panose="020B0503020204020204" charset="-122"/>
              </a:rPr>
              <a:t>分别是广州市、杭州市、深圳市，可以了解到</a:t>
            </a:r>
            <a:r>
              <a:rPr sz="1200">
                <a:solidFill>
                  <a:srgbClr val="FF0000"/>
                </a:solidFill>
                <a:latin typeface="微软雅黑" panose="020B0503020204020204" charset="-122"/>
                <a:ea typeface="微软雅黑" panose="020B0503020204020204" charset="-122"/>
                <a:cs typeface="微软雅黑" panose="020B0503020204020204" charset="-122"/>
              </a:rPr>
              <a:t>女装行业卖家集中的区域</a:t>
            </a:r>
            <a:r>
              <a:rPr sz="1200">
                <a:latin typeface="微软雅黑" panose="020B0503020204020204" charset="-122"/>
                <a:ea typeface="微软雅黑" panose="020B0503020204020204" charset="-122"/>
                <a:cs typeface="微软雅黑" panose="020B0503020204020204" charset="-122"/>
              </a:rPr>
              <a:t>，广州作为全国服装产业中心，承载了全国大部分的服装销售，其次是杭州市和深圳市</a:t>
            </a:r>
            <a:r>
              <a:rPr lang="zh-CN" sz="1200">
                <a:latin typeface="微软雅黑" panose="020B0503020204020204" charset="-122"/>
                <a:ea typeface="微软雅黑" panose="020B0503020204020204" charset="-122"/>
                <a:cs typeface="微软雅黑" panose="020B0503020204020204" charset="-122"/>
              </a:rPr>
              <a:t>。</a:t>
            </a:r>
            <a:endParaRPr lang="zh-CN" sz="1200">
              <a:latin typeface="微软雅黑" panose="020B0503020204020204" charset="-122"/>
              <a:ea typeface="微软雅黑" panose="020B0503020204020204" charset="-122"/>
              <a:cs typeface="微软雅黑" panose="020B0503020204020204" charset="-122"/>
            </a:endParaRPr>
          </a:p>
        </p:txBody>
      </p:sp>
      <p:pic>
        <p:nvPicPr>
          <p:cNvPr id="1838994525" name="图片 1"/>
          <p:cNvPicPr>
            <a:picLocks noChangeAspect="1"/>
          </p:cNvPicPr>
          <p:nvPr>
            <p:custDataLst>
              <p:tags r:id="rId3"/>
            </p:custDataLst>
          </p:nvPr>
        </p:nvPicPr>
        <p:blipFill>
          <a:blip r:embed="rId4"/>
          <a:stretch>
            <a:fillRect/>
          </a:stretch>
        </p:blipFill>
        <p:spPr>
          <a:xfrm>
            <a:off x="3733800" y="1123950"/>
            <a:ext cx="5274310" cy="3018790"/>
          </a:xfrm>
          <a:prstGeom prst="rect">
            <a:avLst/>
          </a:prstGeom>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分析结论示例</a:t>
            </a:r>
            <a:r>
              <a:rPr lang="en-US" altLang="zh-CN" sz="2400" b="1" dirty="0">
                <a:solidFill>
                  <a:srgbClr val="0080E8"/>
                </a:solidFill>
                <a:latin typeface="微软雅黑" panose="020B0503020204020204" charset="-122"/>
                <a:ea typeface="微软雅黑" panose="020B0503020204020204" charset="-122"/>
                <a:sym typeface="+mn-ea"/>
              </a:rPr>
              <a:t>1</a:t>
            </a:r>
            <a:r>
              <a:rPr lang="zh-CN" altLang="en-US" sz="2400" b="1" dirty="0">
                <a:solidFill>
                  <a:srgbClr val="0080E8"/>
                </a:solidFill>
                <a:latin typeface="微软雅黑" panose="020B0503020204020204" charset="-122"/>
                <a:ea typeface="微软雅黑" panose="020B0503020204020204" charset="-122"/>
                <a:sym typeface="+mn-ea"/>
              </a:rPr>
              <a:t>：</a:t>
            </a:r>
            <a:r>
              <a:rPr lang="zh-CN" altLang="en-US" dirty="0">
                <a:solidFill>
                  <a:srgbClr val="0080E8"/>
                </a:solidFill>
                <a:sym typeface="+mn-ea"/>
              </a:rPr>
              <a:t>行业卖家区域分布分析</a:t>
            </a:r>
            <a:endParaRPr lang="zh-CN" altLang="en-US" sz="2400" b="1" dirty="0">
              <a:solidFill>
                <a:srgbClr val="0080E8"/>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533400" y="590550"/>
            <a:ext cx="7967980" cy="3969385"/>
          </a:xfrm>
          <a:prstGeom prst="rect">
            <a:avLst/>
          </a:prstGeom>
          <a:noFill/>
        </p:spPr>
        <p:txBody>
          <a:bodyPr wrap="square" rtlCol="0">
            <a:spAutoFit/>
          </a:bodyPr>
          <a:p>
            <a:pPr indent="304800" algn="l">
              <a:lnSpc>
                <a:spcPct val="15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分析卖家区域分布的主要原因是可以为以下几个方面提供有价值的信息：</a:t>
            </a:r>
            <a:endParaRPr sz="1200">
              <a:latin typeface="微软雅黑" panose="020B0503020204020204" charset="-122"/>
              <a:ea typeface="微软雅黑" panose="020B0503020204020204" charset="-122"/>
              <a:cs typeface="微软雅黑" panose="020B0503020204020204" charset="-122"/>
            </a:endParaRPr>
          </a:p>
          <a:p>
            <a:pPr marL="228600" indent="-228600" algn="l">
              <a:lnSpc>
                <a:spcPct val="150000"/>
              </a:lnSpc>
              <a:buClrTx/>
              <a:buSzTx/>
              <a:buFont typeface="+mj-lt"/>
              <a:buAutoNum type="arabicPeriod"/>
            </a:pPr>
            <a:r>
              <a:rPr sz="1200">
                <a:solidFill>
                  <a:srgbClr val="FF0000"/>
                </a:solidFill>
                <a:latin typeface="微软雅黑" panose="020B0503020204020204" charset="-122"/>
                <a:ea typeface="微软雅黑" panose="020B0503020204020204" charset="-122"/>
                <a:cs typeface="微软雅黑" panose="020B0503020204020204" charset="-122"/>
              </a:rPr>
              <a:t>消费市场洞察</a:t>
            </a:r>
            <a:endParaRPr sz="1200">
              <a:solidFill>
                <a:srgbClr val="FF0000"/>
              </a:solidFill>
              <a:latin typeface="微软雅黑" panose="020B0503020204020204" charset="-122"/>
              <a:ea typeface="微软雅黑" panose="020B0503020204020204" charset="-122"/>
              <a:cs typeface="微软雅黑" panose="020B0503020204020204" charset="-122"/>
            </a:endParaRPr>
          </a:p>
          <a:p>
            <a:pPr indent="304800" algn="l">
              <a:lnSpc>
                <a:spcPct val="150000"/>
              </a:lnSpc>
              <a:buClrTx/>
              <a:buSzTx/>
              <a:buFontTx/>
              <a:buNone/>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例如，哪些地区对女装的需求较高？哪些地区有较大的潜在消费人群？这些信息可以帮助女装行业从业者更好地了解市场需求，制定针对性的销售策略，优化产品组合和定价策略。</a:t>
            </a:r>
            <a:endParaRPr sz="1200">
              <a:latin typeface="微软雅黑" panose="020B0503020204020204" charset="-122"/>
              <a:ea typeface="微软雅黑" panose="020B0503020204020204" charset="-122"/>
              <a:cs typeface="微软雅黑" panose="020B0503020204020204" charset="-122"/>
            </a:endParaRPr>
          </a:p>
          <a:p>
            <a:pPr marL="228600" indent="-228600" algn="l">
              <a:lnSpc>
                <a:spcPct val="150000"/>
              </a:lnSpc>
              <a:buClrTx/>
              <a:buSzTx/>
              <a:buFont typeface="+mj-lt"/>
              <a:buAutoNum type="arabicPeriod"/>
            </a:pPr>
            <a:r>
              <a:rPr sz="1200">
                <a:solidFill>
                  <a:srgbClr val="FF0000"/>
                </a:solidFill>
                <a:latin typeface="微软雅黑" panose="020B0503020204020204" charset="-122"/>
                <a:ea typeface="微软雅黑" panose="020B0503020204020204" charset="-122"/>
                <a:cs typeface="微软雅黑" panose="020B0503020204020204" charset="-122"/>
                <a:sym typeface="+mn-ea"/>
              </a:rPr>
              <a:t>产业布局决策</a:t>
            </a:r>
            <a:endParaRPr sz="12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304800" algn="l">
              <a:lnSpc>
                <a:spcPct val="150000"/>
              </a:lnSpc>
              <a:buClrTx/>
              <a:buSzTx/>
              <a:buFontTx/>
              <a:buNone/>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sym typeface="+mn-ea"/>
              </a:rPr>
              <a:t>例如，了解不同地区的竞争格局和市场份额，可以帮助选择合适的区域进行市场开拓和扩张。此外，根据不同地区的消费习惯、消费水平和文化特点，企业还可以根据区域分布情况调整产品设计、营销策略和渠道布局，以更好地满足当地消费者的需求。</a:t>
            </a:r>
            <a:endParaRPr sz="1200">
              <a:latin typeface="微软雅黑" panose="020B0503020204020204" charset="-122"/>
              <a:ea typeface="微软雅黑" panose="020B0503020204020204" charset="-122"/>
              <a:cs typeface="微软雅黑" panose="020B0503020204020204" charset="-122"/>
              <a:sym typeface="+mn-ea"/>
            </a:endParaRPr>
          </a:p>
          <a:p>
            <a:pPr marL="228600" indent="-228600" algn="l">
              <a:lnSpc>
                <a:spcPct val="150000"/>
              </a:lnSpc>
              <a:buClrTx/>
              <a:buSzTx/>
              <a:buFont typeface="+mj-lt"/>
              <a:buAutoNum type="arabicPeriod"/>
            </a:pPr>
            <a:r>
              <a:rPr sz="1200">
                <a:solidFill>
                  <a:srgbClr val="FF0000"/>
                </a:solidFill>
                <a:latin typeface="微软雅黑" panose="020B0503020204020204" charset="-122"/>
                <a:ea typeface="微软雅黑" panose="020B0503020204020204" charset="-122"/>
                <a:cs typeface="微软雅黑" panose="020B0503020204020204" charset="-122"/>
                <a:sym typeface="+mn-ea"/>
              </a:rPr>
              <a:t>供应链管理</a:t>
            </a:r>
            <a:endParaRPr sz="12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304800" algn="l">
              <a:lnSpc>
                <a:spcPct val="150000"/>
              </a:lnSpc>
              <a:buClrTx/>
              <a:buSzTx/>
              <a:buFontTx/>
              <a:buNone/>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sym typeface="+mn-ea"/>
              </a:rPr>
              <a:t>女装行业的供应链管理也受到卖家区域分布的影响。了解卖家在不同地区的分布情况可以帮助企业优化供应链管理，例如选择距离生产基地较近的地区作为销售重点，从而减少运输成本和时间，提高供应链的效率和灵活性。</a:t>
            </a:r>
            <a:endParaRPr sz="1200">
              <a:latin typeface="微软雅黑" panose="020B0503020204020204" charset="-122"/>
              <a:ea typeface="微软雅黑" panose="020B0503020204020204" charset="-122"/>
              <a:cs typeface="微软雅黑" panose="020B0503020204020204" charset="-122"/>
              <a:sym typeface="+mn-ea"/>
            </a:endParaRPr>
          </a:p>
          <a:p>
            <a:pPr marL="228600" indent="-228600" algn="l">
              <a:lnSpc>
                <a:spcPct val="150000"/>
              </a:lnSpc>
              <a:buClrTx/>
              <a:buSzTx/>
              <a:buFont typeface="+mj-lt"/>
              <a:buAutoNum type="arabicPeriod"/>
            </a:pPr>
            <a:r>
              <a:rPr sz="1200">
                <a:solidFill>
                  <a:srgbClr val="FF0000"/>
                </a:solidFill>
                <a:latin typeface="微软雅黑" panose="020B0503020204020204" charset="-122"/>
                <a:ea typeface="微软雅黑" panose="020B0503020204020204" charset="-122"/>
                <a:cs typeface="微软雅黑" panose="020B0503020204020204" charset="-122"/>
                <a:sym typeface="+mn-ea"/>
              </a:rPr>
              <a:t>竞争对手分析</a:t>
            </a:r>
            <a:endParaRPr sz="1200">
              <a:solidFill>
                <a:srgbClr val="FF0000"/>
              </a:solidFill>
              <a:latin typeface="微软雅黑" panose="020B0503020204020204" charset="-122"/>
              <a:ea typeface="微软雅黑" panose="020B0503020204020204" charset="-122"/>
              <a:cs typeface="微软雅黑" panose="020B0503020204020204" charset="-122"/>
              <a:sym typeface="+mn-ea"/>
            </a:endParaRPr>
          </a:p>
          <a:p>
            <a:pPr indent="304800" algn="l">
              <a:lnSpc>
                <a:spcPct val="150000"/>
              </a:lnSpc>
              <a:buClrTx/>
              <a:buSzTx/>
              <a:buFontTx/>
              <a:buNone/>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sym typeface="+mn-ea"/>
              </a:rPr>
              <a:t>分析女装行业卖家区域分布还可以帮助进行竞争对手分析。通过了解竞争对手在不同地区的分布情况，可以评估竞争格局和市场份额，并据此调整自身的营销和竞争策略。</a:t>
            </a:r>
            <a:endParaRPr sz="1200">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分析结论示例</a:t>
            </a:r>
            <a:r>
              <a:rPr lang="en-US" altLang="zh-CN" sz="2400" b="1" dirty="0">
                <a:solidFill>
                  <a:srgbClr val="0080E8"/>
                </a:solidFill>
                <a:latin typeface="微软雅黑" panose="020B0503020204020204" charset="-122"/>
                <a:ea typeface="微软雅黑" panose="020B0503020204020204" charset="-122"/>
                <a:sym typeface="+mn-ea"/>
              </a:rPr>
              <a:t>2</a:t>
            </a:r>
            <a:r>
              <a:rPr lang="zh-CN" altLang="en-US" sz="2400" b="1" dirty="0">
                <a:solidFill>
                  <a:srgbClr val="0080E8"/>
                </a:solidFill>
                <a:latin typeface="微软雅黑" panose="020B0503020204020204" charset="-122"/>
                <a:ea typeface="微软雅黑" panose="020B0503020204020204" charset="-122"/>
                <a:sym typeface="+mn-ea"/>
              </a:rPr>
              <a:t>：</a:t>
            </a:r>
            <a:r>
              <a:rPr lang="en-US" altLang="zh-CN" sz="2400" b="1" dirty="0">
                <a:solidFill>
                  <a:srgbClr val="0080E8"/>
                </a:solidFill>
                <a:latin typeface="微软雅黑" panose="020B0503020204020204" charset="-122"/>
                <a:ea typeface="微软雅黑" panose="020B0503020204020204" charset="-122"/>
                <a:sym typeface="+mn-ea"/>
              </a:rPr>
              <a:t>KOL</a:t>
            </a:r>
            <a:r>
              <a:rPr lang="zh-CN" altLang="en-US" sz="2400" b="1" dirty="0">
                <a:solidFill>
                  <a:srgbClr val="0080E8"/>
                </a:solidFill>
                <a:latin typeface="微软雅黑" panose="020B0503020204020204" charset="-122"/>
                <a:ea typeface="微软雅黑" panose="020B0503020204020204" charset="-122"/>
                <a:sym typeface="+mn-ea"/>
              </a:rPr>
              <a:t>投放层级分析</a:t>
            </a:r>
            <a:endParaRPr lang="zh-CN" altLang="en-US" sz="2400" b="1" dirty="0">
              <a:solidFill>
                <a:srgbClr val="0080E8"/>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76200" y="1123950"/>
            <a:ext cx="4500245" cy="3138170"/>
          </a:xfrm>
          <a:prstGeom prst="rect">
            <a:avLst/>
          </a:prstGeom>
          <a:noFill/>
        </p:spPr>
        <p:txBody>
          <a:bodyPr wrap="square" rtlCol="0">
            <a:spAutoFit/>
          </a:bodyPr>
          <a:p>
            <a:pPr marL="228600" indent="-228600" algn="l">
              <a:lnSpc>
                <a:spcPct val="150000"/>
              </a:lnSpc>
              <a:buClrTx/>
              <a:buSzTx/>
              <a:buFont typeface="+mj-lt"/>
              <a:buAutoNum type="arabicPeriod"/>
            </a:pPr>
            <a:r>
              <a:rPr lang="zh-CN" sz="1200" b="1">
                <a:latin typeface="微软雅黑" panose="020B0503020204020204" charset="-122"/>
                <a:ea typeface="微软雅黑" panose="020B0503020204020204" charset="-122"/>
                <a:cs typeface="微软雅黑" panose="020B0503020204020204" charset="-122"/>
              </a:rPr>
              <a:t>推广人数变化趋势分析</a:t>
            </a:r>
            <a:endParaRPr sz="1200" b="1">
              <a:latin typeface="微软雅黑" panose="020B0503020204020204" charset="-122"/>
              <a:ea typeface="微软雅黑" panose="020B0503020204020204" charset="-122"/>
              <a:cs typeface="微软雅黑" panose="020B0503020204020204" charset="-122"/>
            </a:endParaRPr>
          </a:p>
          <a:p>
            <a:pPr indent="304800" algn="l">
              <a:lnSpc>
                <a:spcPct val="15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本次双十一的规则为10月24日至31日期间支付定金，1日至3日期间支付尾款。从推广人数变化趋势图来看，从24日开始，小红书发布笔记的达人数逐渐增加，到31日到达高点，推广人数的增加可能是由于双十一购物节期间的兴趣高涨所导致的，消费者在购物季节中寻找折扣和优惠，并关注达人的笔记来获取购物建议和推荐。</a:t>
            </a:r>
            <a:endParaRPr sz="1200">
              <a:latin typeface="微软雅黑" panose="020B0503020204020204" charset="-122"/>
              <a:ea typeface="微软雅黑" panose="020B0503020204020204" charset="-122"/>
              <a:cs typeface="微软雅黑" panose="020B0503020204020204" charset="-122"/>
            </a:endParaRPr>
          </a:p>
          <a:p>
            <a:pPr indent="304800" algn="l">
              <a:lnSpc>
                <a:spcPct val="15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支付定金之后，推广人数开始下降，此时许多消费者已经在该阶段做出了购买决策并支付了定金，在之后的相关活动中，应该继续进行KOL投放以提供购物决策支持，确保消费者能够顺利支付尾款并完成购买。</a:t>
            </a:r>
            <a:endParaRPr sz="1200">
              <a:latin typeface="微软雅黑" panose="020B0503020204020204" charset="-122"/>
              <a:ea typeface="微软雅黑" panose="020B0503020204020204" charset="-122"/>
              <a:cs typeface="微软雅黑" panose="020B0503020204020204" charset="-122"/>
            </a:endParaRPr>
          </a:p>
        </p:txBody>
      </p:sp>
      <p:pic>
        <p:nvPicPr>
          <p:cNvPr id="4" name="图片 65"/>
          <p:cNvPicPr>
            <a:picLocks noChangeAspect="1"/>
          </p:cNvPicPr>
          <p:nvPr>
            <p:custDataLst>
              <p:tags r:id="rId3"/>
            </p:custDataLst>
          </p:nvPr>
        </p:nvPicPr>
        <p:blipFill>
          <a:blip r:embed="rId4"/>
          <a:stretch>
            <a:fillRect/>
          </a:stretch>
        </p:blipFill>
        <p:spPr>
          <a:xfrm>
            <a:off x="4800600" y="895350"/>
            <a:ext cx="4038600" cy="3257550"/>
          </a:xfrm>
          <a:prstGeom prst="rect">
            <a:avLst/>
          </a:prstGeom>
          <a:noFill/>
          <a:ln>
            <a:noFill/>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分析结论示例</a:t>
            </a:r>
            <a:r>
              <a:rPr lang="en-US" altLang="zh-CN" sz="2400" b="1" dirty="0">
                <a:solidFill>
                  <a:srgbClr val="0080E8"/>
                </a:solidFill>
                <a:latin typeface="微软雅黑" panose="020B0503020204020204" charset="-122"/>
                <a:ea typeface="微软雅黑" panose="020B0503020204020204" charset="-122"/>
                <a:sym typeface="+mn-ea"/>
              </a:rPr>
              <a:t>2</a:t>
            </a:r>
            <a:r>
              <a:rPr lang="zh-CN" altLang="en-US" sz="2400" b="1" dirty="0">
                <a:solidFill>
                  <a:srgbClr val="0080E8"/>
                </a:solidFill>
                <a:latin typeface="微软雅黑" panose="020B0503020204020204" charset="-122"/>
                <a:ea typeface="微软雅黑" panose="020B0503020204020204" charset="-122"/>
                <a:sym typeface="+mn-ea"/>
              </a:rPr>
              <a:t>：</a:t>
            </a:r>
            <a:r>
              <a:rPr lang="en-US" altLang="zh-CN" sz="2400" b="1" dirty="0">
                <a:solidFill>
                  <a:srgbClr val="0080E8"/>
                </a:solidFill>
                <a:latin typeface="微软雅黑" panose="020B0503020204020204" charset="-122"/>
                <a:ea typeface="微软雅黑" panose="020B0503020204020204" charset="-122"/>
                <a:sym typeface="+mn-ea"/>
              </a:rPr>
              <a:t>KOL</a:t>
            </a:r>
            <a:r>
              <a:rPr lang="zh-CN" altLang="en-US" sz="2400" b="1" dirty="0">
                <a:solidFill>
                  <a:srgbClr val="0080E8"/>
                </a:solidFill>
                <a:latin typeface="微软雅黑" panose="020B0503020204020204" charset="-122"/>
                <a:ea typeface="微软雅黑" panose="020B0503020204020204" charset="-122"/>
                <a:sym typeface="+mn-ea"/>
              </a:rPr>
              <a:t>投放层级分析</a:t>
            </a:r>
            <a:endParaRPr lang="zh-CN" altLang="en-US" sz="2400" b="1" dirty="0">
              <a:solidFill>
                <a:srgbClr val="0080E8"/>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228600" y="590550"/>
            <a:ext cx="8465185" cy="1476375"/>
          </a:xfrm>
          <a:prstGeom prst="rect">
            <a:avLst/>
          </a:prstGeom>
          <a:noFill/>
        </p:spPr>
        <p:txBody>
          <a:bodyPr wrap="square" rtlCol="0">
            <a:spAutoFit/>
          </a:bodyPr>
          <a:p>
            <a:pPr marL="228600" indent="-228600" algn="l">
              <a:lnSpc>
                <a:spcPct val="150000"/>
              </a:lnSpc>
              <a:buClrTx/>
              <a:buSzTx/>
              <a:buFont typeface="+mj-lt"/>
              <a:buAutoNum type="arabicPeriod" startAt="2"/>
            </a:pPr>
            <a:r>
              <a:rPr lang="zh-CN" sz="1200" b="1">
                <a:latin typeface="微软雅黑" panose="020B0503020204020204" charset="-122"/>
                <a:ea typeface="微软雅黑" panose="020B0503020204020204" charset="-122"/>
                <a:cs typeface="微软雅黑" panose="020B0503020204020204" charset="-122"/>
              </a:rPr>
              <a:t>推广达人层级分析</a:t>
            </a:r>
            <a:endParaRPr lang="zh-CN" sz="1200" b="1">
              <a:latin typeface="微软雅黑" panose="020B0503020204020204" charset="-122"/>
              <a:ea typeface="微软雅黑" panose="020B0503020204020204" charset="-122"/>
              <a:cs typeface="微软雅黑" panose="020B0503020204020204" charset="-122"/>
            </a:endParaRPr>
          </a:p>
          <a:p>
            <a:pPr indent="304800" algn="l">
              <a:lnSpc>
                <a:spcPct val="15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从推广达人类型占比来看，大部分推广集中于以</a:t>
            </a:r>
            <a:r>
              <a:rPr sz="1200">
                <a:solidFill>
                  <a:srgbClr val="FF0000"/>
                </a:solidFill>
                <a:latin typeface="微软雅黑" panose="020B0503020204020204" charset="-122"/>
                <a:ea typeface="微软雅黑" panose="020B0503020204020204" charset="-122"/>
                <a:cs typeface="微软雅黑" panose="020B0503020204020204" charset="-122"/>
              </a:rPr>
              <a:t>女性为主的初级达人</a:t>
            </a:r>
            <a:r>
              <a:rPr sz="1200">
                <a:latin typeface="微软雅黑" panose="020B0503020204020204" charset="-122"/>
                <a:ea typeface="微软雅黑" panose="020B0503020204020204" charset="-122"/>
                <a:cs typeface="微软雅黑" panose="020B0503020204020204" charset="-122"/>
              </a:rPr>
              <a:t>，其次是素人，然后是腰部达人，而</a:t>
            </a:r>
            <a:r>
              <a:rPr sz="1200">
                <a:solidFill>
                  <a:srgbClr val="FF0000"/>
                </a:solidFill>
                <a:latin typeface="微软雅黑" panose="020B0503020204020204" charset="-122"/>
                <a:ea typeface="微软雅黑" panose="020B0503020204020204" charset="-122"/>
                <a:cs typeface="微软雅黑" panose="020B0503020204020204" charset="-122"/>
              </a:rPr>
              <a:t>头部达人占比极少</a:t>
            </a:r>
            <a:r>
              <a:rPr sz="1200">
                <a:latin typeface="微软雅黑" panose="020B0503020204020204" charset="-122"/>
                <a:ea typeface="微软雅黑" panose="020B0503020204020204" charset="-122"/>
                <a:cs typeface="微软雅黑" panose="020B0503020204020204" charset="-122"/>
              </a:rPr>
              <a:t>。但是从互动量来看，腰部达人的粉丝数和笔记互动量反而是最多的，头部达人虽然推广极少，但是其粉丝量较高，后续可以考虑更多的邀请头部达人同开展推广活动，利用其庞大的粉丝群体扩大目标受众，以提高品牌的曝光度、互动量和影响力。</a:t>
            </a:r>
            <a:endParaRPr sz="1200">
              <a:latin typeface="微软雅黑" panose="020B0503020204020204" charset="-122"/>
              <a:ea typeface="微软雅黑" panose="020B0503020204020204" charset="-122"/>
              <a:cs typeface="微软雅黑" panose="020B0503020204020204" charset="-122"/>
            </a:endParaRPr>
          </a:p>
        </p:txBody>
      </p:sp>
      <p:pic>
        <p:nvPicPr>
          <p:cNvPr id="109" name="图片 67"/>
          <p:cNvPicPr>
            <a:picLocks noChangeAspect="1"/>
          </p:cNvPicPr>
          <p:nvPr>
            <p:custDataLst>
              <p:tags r:id="rId3"/>
            </p:custDataLst>
          </p:nvPr>
        </p:nvPicPr>
        <p:blipFill>
          <a:blip r:embed="rId4"/>
          <a:stretch>
            <a:fillRect/>
          </a:stretch>
        </p:blipFill>
        <p:spPr>
          <a:xfrm>
            <a:off x="533400" y="2343150"/>
            <a:ext cx="4456430" cy="2536825"/>
          </a:xfrm>
          <a:prstGeom prst="rect">
            <a:avLst/>
          </a:prstGeom>
          <a:noFill/>
          <a:ln>
            <a:noFill/>
          </a:ln>
        </p:spPr>
      </p:pic>
      <p:pic>
        <p:nvPicPr>
          <p:cNvPr id="108" name="图片 66"/>
          <p:cNvPicPr>
            <a:picLocks noChangeAspect="1"/>
          </p:cNvPicPr>
          <p:nvPr>
            <p:custDataLst>
              <p:tags r:id="rId5"/>
            </p:custDataLst>
          </p:nvPr>
        </p:nvPicPr>
        <p:blipFill>
          <a:blip r:embed="rId6"/>
          <a:stretch>
            <a:fillRect/>
          </a:stretch>
        </p:blipFill>
        <p:spPr>
          <a:xfrm>
            <a:off x="5149850" y="2343785"/>
            <a:ext cx="3543935" cy="2536190"/>
          </a:xfrm>
          <a:prstGeom prst="rect">
            <a:avLst/>
          </a:prstGeom>
          <a:noFill/>
          <a:ln>
            <a:noFill/>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分析结论示例</a:t>
            </a:r>
            <a:r>
              <a:rPr lang="en-US" altLang="zh-CN" sz="2400" b="1" dirty="0">
                <a:solidFill>
                  <a:srgbClr val="0080E8"/>
                </a:solidFill>
                <a:latin typeface="微软雅黑" panose="020B0503020204020204" charset="-122"/>
                <a:ea typeface="微软雅黑" panose="020B0503020204020204" charset="-122"/>
                <a:sym typeface="+mn-ea"/>
              </a:rPr>
              <a:t>2</a:t>
            </a:r>
            <a:r>
              <a:rPr lang="zh-CN" altLang="en-US" sz="2400" b="1" dirty="0">
                <a:solidFill>
                  <a:srgbClr val="0080E8"/>
                </a:solidFill>
                <a:latin typeface="微软雅黑" panose="020B0503020204020204" charset="-122"/>
                <a:ea typeface="微软雅黑" panose="020B0503020204020204" charset="-122"/>
                <a:sym typeface="+mn-ea"/>
              </a:rPr>
              <a:t>：</a:t>
            </a:r>
            <a:r>
              <a:rPr lang="en-US" altLang="zh-CN" sz="2400" b="1" dirty="0">
                <a:solidFill>
                  <a:srgbClr val="0080E8"/>
                </a:solidFill>
                <a:latin typeface="微软雅黑" panose="020B0503020204020204" charset="-122"/>
                <a:ea typeface="微软雅黑" panose="020B0503020204020204" charset="-122"/>
                <a:sym typeface="+mn-ea"/>
              </a:rPr>
              <a:t>KOL</a:t>
            </a:r>
            <a:r>
              <a:rPr lang="zh-CN" altLang="en-US" sz="2400" b="1" dirty="0">
                <a:solidFill>
                  <a:srgbClr val="0080E8"/>
                </a:solidFill>
                <a:latin typeface="微软雅黑" panose="020B0503020204020204" charset="-122"/>
                <a:ea typeface="微软雅黑" panose="020B0503020204020204" charset="-122"/>
                <a:sym typeface="+mn-ea"/>
              </a:rPr>
              <a:t>投放层级分析</a:t>
            </a:r>
            <a:endParaRPr lang="zh-CN" altLang="en-US" sz="2400" b="1" dirty="0">
              <a:solidFill>
                <a:srgbClr val="0080E8"/>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228600" y="577215"/>
            <a:ext cx="8412480" cy="1198880"/>
          </a:xfrm>
          <a:prstGeom prst="rect">
            <a:avLst/>
          </a:prstGeom>
          <a:noFill/>
        </p:spPr>
        <p:txBody>
          <a:bodyPr wrap="square" rtlCol="0">
            <a:spAutoFit/>
          </a:bodyPr>
          <a:p>
            <a:pPr marL="228600" indent="-228600" algn="l">
              <a:lnSpc>
                <a:spcPct val="150000"/>
              </a:lnSpc>
              <a:buClrTx/>
              <a:buSzTx/>
              <a:buFont typeface="+mj-lt"/>
              <a:buAutoNum type="arabicPeriod" startAt="3"/>
            </a:pPr>
            <a:r>
              <a:rPr lang="zh-CN" sz="1200" b="1">
                <a:latin typeface="微软雅黑" panose="020B0503020204020204" charset="-122"/>
                <a:ea typeface="微软雅黑" panose="020B0503020204020204" charset="-122"/>
                <a:cs typeface="微软雅黑" panose="020B0503020204020204" charset="-122"/>
              </a:rPr>
              <a:t>推广达人标签分析</a:t>
            </a:r>
            <a:endParaRPr lang="zh-CN" sz="1200" b="1">
              <a:latin typeface="微软雅黑" panose="020B0503020204020204" charset="-122"/>
              <a:ea typeface="微软雅黑" panose="020B0503020204020204" charset="-122"/>
              <a:cs typeface="微软雅黑" panose="020B0503020204020204" charset="-122"/>
            </a:endParaRPr>
          </a:p>
          <a:p>
            <a:pPr indent="304800" algn="l">
              <a:lnSpc>
                <a:spcPct val="15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从达人标签来看，推广品牌的达人集中于</a:t>
            </a:r>
            <a:r>
              <a:rPr sz="1200">
                <a:solidFill>
                  <a:srgbClr val="FF0000"/>
                </a:solidFill>
                <a:latin typeface="微软雅黑" panose="020B0503020204020204" charset="-122"/>
                <a:ea typeface="微软雅黑" panose="020B0503020204020204" charset="-122"/>
                <a:cs typeface="微软雅黑" panose="020B0503020204020204" charset="-122"/>
              </a:rPr>
              <a:t>穿搭、ootd、生活、时尚、旅游、探店、明星</a:t>
            </a:r>
            <a:r>
              <a:rPr sz="1200">
                <a:latin typeface="微软雅黑" panose="020B0503020204020204" charset="-122"/>
                <a:ea typeface="微软雅黑" panose="020B0503020204020204" charset="-122"/>
                <a:cs typeface="微软雅黑" panose="020B0503020204020204" charset="-122"/>
              </a:rPr>
              <a:t>等词汇，这些标签所代表的领域通常与用户的个人兴趣和生活相关，因此用户更愿意参与和互动。用户可能更容易对与他们生活息息相关的内容产生兴趣，从而增加了他们与达人和品牌的互动意愿。</a:t>
            </a:r>
            <a:endParaRPr lang="zh-CN" sz="1200">
              <a:latin typeface="微软雅黑" panose="020B0503020204020204" charset="-122"/>
              <a:ea typeface="微软雅黑" panose="020B0503020204020204" charset="-122"/>
              <a:cs typeface="微软雅黑" panose="020B0503020204020204" charset="-122"/>
            </a:endParaRPr>
          </a:p>
        </p:txBody>
      </p:sp>
      <p:pic>
        <p:nvPicPr>
          <p:cNvPr id="110" name="图片 49" descr="IMG_256"/>
          <p:cNvPicPr>
            <a:picLocks noChangeAspect="1"/>
          </p:cNvPicPr>
          <p:nvPr>
            <p:custDataLst>
              <p:tags r:id="rId3"/>
            </p:custDataLst>
          </p:nvPr>
        </p:nvPicPr>
        <p:blipFill>
          <a:blip r:embed="rId4"/>
          <a:stretch>
            <a:fillRect/>
          </a:stretch>
        </p:blipFill>
        <p:spPr>
          <a:xfrm>
            <a:off x="2571115" y="1885950"/>
            <a:ext cx="4002405" cy="2844800"/>
          </a:xfrm>
          <a:prstGeom prst="rect">
            <a:avLst/>
          </a:prstGeom>
          <a:noFill/>
          <a:ln w="9525">
            <a:noFill/>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sym typeface="+mn-ea"/>
              </a:rPr>
              <a:t>分析结论示例</a:t>
            </a:r>
            <a:r>
              <a:rPr lang="en-US" altLang="zh-CN" sz="2400" b="1" dirty="0">
                <a:solidFill>
                  <a:srgbClr val="0080E8"/>
                </a:solidFill>
                <a:latin typeface="微软雅黑" panose="020B0503020204020204" charset="-122"/>
                <a:ea typeface="微软雅黑" panose="020B0503020204020204" charset="-122"/>
                <a:sym typeface="+mn-ea"/>
              </a:rPr>
              <a:t>2</a:t>
            </a:r>
            <a:r>
              <a:rPr lang="zh-CN" altLang="en-US" sz="2400" b="1" dirty="0">
                <a:solidFill>
                  <a:srgbClr val="0080E8"/>
                </a:solidFill>
                <a:latin typeface="微软雅黑" panose="020B0503020204020204" charset="-122"/>
                <a:ea typeface="微软雅黑" panose="020B0503020204020204" charset="-122"/>
                <a:sym typeface="+mn-ea"/>
              </a:rPr>
              <a:t>：</a:t>
            </a:r>
            <a:r>
              <a:rPr lang="en-US" altLang="zh-CN" sz="2400" b="1" dirty="0">
                <a:solidFill>
                  <a:srgbClr val="0080E8"/>
                </a:solidFill>
                <a:latin typeface="微软雅黑" panose="020B0503020204020204" charset="-122"/>
                <a:ea typeface="微软雅黑" panose="020B0503020204020204" charset="-122"/>
                <a:sym typeface="+mn-ea"/>
              </a:rPr>
              <a:t>KOL</a:t>
            </a:r>
            <a:r>
              <a:rPr lang="zh-CN" altLang="en-US" sz="2400" b="1" dirty="0">
                <a:solidFill>
                  <a:srgbClr val="0080E8"/>
                </a:solidFill>
                <a:latin typeface="微软雅黑" panose="020B0503020204020204" charset="-122"/>
                <a:ea typeface="微软雅黑" panose="020B0503020204020204" charset="-122"/>
                <a:sym typeface="+mn-ea"/>
              </a:rPr>
              <a:t>投放层级分析</a:t>
            </a:r>
            <a:endParaRPr lang="zh-CN" altLang="en-US" sz="2400" b="1" dirty="0">
              <a:solidFill>
                <a:srgbClr val="0080E8"/>
              </a:solidFill>
              <a:latin typeface="微软雅黑" panose="020B0503020204020204" charset="-122"/>
              <a:ea typeface="微软雅黑" panose="020B0503020204020204" charset="-122"/>
              <a:sym typeface="+mn-ea"/>
            </a:endParaRPr>
          </a:p>
        </p:txBody>
      </p:sp>
      <p:sp>
        <p:nvSpPr>
          <p:cNvPr id="2" name="文本框 1"/>
          <p:cNvSpPr txBox="1"/>
          <p:nvPr>
            <p:custDataLst>
              <p:tags r:id="rId2"/>
            </p:custDataLst>
          </p:nvPr>
        </p:nvSpPr>
        <p:spPr>
          <a:xfrm>
            <a:off x="228600" y="577215"/>
            <a:ext cx="8412480" cy="3784600"/>
          </a:xfrm>
          <a:prstGeom prst="rect">
            <a:avLst/>
          </a:prstGeom>
          <a:noFill/>
        </p:spPr>
        <p:txBody>
          <a:bodyPr wrap="square" rtlCol="0">
            <a:spAutoFit/>
          </a:bodyPr>
          <a:p>
            <a:pPr marL="228600" indent="-228600" algn="l">
              <a:lnSpc>
                <a:spcPct val="200000"/>
              </a:lnSpc>
              <a:buClrTx/>
              <a:buSzTx/>
              <a:buFont typeface="+mj-lt"/>
              <a:buAutoNum type="arabicPeriod" startAt="4"/>
            </a:pPr>
            <a:r>
              <a:rPr lang="zh-CN" sz="1200" b="1">
                <a:latin typeface="微软雅黑" panose="020B0503020204020204" charset="-122"/>
                <a:ea typeface="微软雅黑" panose="020B0503020204020204" charset="-122"/>
                <a:cs typeface="微软雅黑" panose="020B0503020204020204" charset="-122"/>
                <a:sym typeface="+mn-ea"/>
              </a:rPr>
              <a:t>总结建议</a:t>
            </a:r>
            <a:endParaRPr lang="zh-CN" sz="1200" b="1">
              <a:latin typeface="微软雅黑" panose="020B0503020204020204" charset="-122"/>
              <a:ea typeface="微软雅黑" panose="020B0503020204020204" charset="-122"/>
              <a:cs typeface="微软雅黑" panose="020B0503020204020204" charset="-122"/>
            </a:endParaRPr>
          </a:p>
          <a:p>
            <a:pPr indent="304800" algn="l">
              <a:lnSpc>
                <a:spcPct val="20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基于这些观察结果，以下是一些建议，可供未来作小红书KOL推广时考虑：</a:t>
            </a:r>
            <a:endParaRPr sz="1200">
              <a:latin typeface="微软雅黑" panose="020B0503020204020204" charset="-122"/>
              <a:ea typeface="微软雅黑" panose="020B0503020204020204" charset="-122"/>
              <a:cs typeface="微软雅黑" panose="020B0503020204020204" charset="-122"/>
            </a:endParaRPr>
          </a:p>
          <a:p>
            <a:pPr indent="304800" algn="l">
              <a:lnSpc>
                <a:spcPct val="20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(1)针对</a:t>
            </a:r>
            <a:r>
              <a:rPr sz="1200">
                <a:solidFill>
                  <a:srgbClr val="FF0000"/>
                </a:solidFill>
                <a:latin typeface="微软雅黑" panose="020B0503020204020204" charset="-122"/>
                <a:ea typeface="微软雅黑" panose="020B0503020204020204" charset="-122"/>
                <a:cs typeface="微软雅黑" panose="020B0503020204020204" charset="-122"/>
              </a:rPr>
              <a:t>目标受众</a:t>
            </a:r>
            <a:r>
              <a:rPr sz="1200">
                <a:latin typeface="微软雅黑" panose="020B0503020204020204" charset="-122"/>
                <a:ea typeface="微软雅黑" panose="020B0503020204020204" charset="-122"/>
                <a:cs typeface="微软雅黑" panose="020B0503020204020204" charset="-122"/>
              </a:rPr>
              <a:t>：将品牌推广重点放在与穿搭、时尚、生活、旅游等相关的领域。通过与这些领域相关的达人合作，可以增加品牌在目标受众中的</a:t>
            </a:r>
            <a:r>
              <a:rPr sz="1200">
                <a:solidFill>
                  <a:srgbClr val="FF0000"/>
                </a:solidFill>
                <a:latin typeface="微软雅黑" panose="020B0503020204020204" charset="-122"/>
                <a:ea typeface="微软雅黑" panose="020B0503020204020204" charset="-122"/>
                <a:cs typeface="微软雅黑" panose="020B0503020204020204" charset="-122"/>
              </a:rPr>
              <a:t>曝光度和认可度</a:t>
            </a:r>
            <a:r>
              <a:rPr sz="1200">
                <a:latin typeface="微软雅黑" panose="020B0503020204020204" charset="-122"/>
                <a:ea typeface="微软雅黑" panose="020B0503020204020204" charset="-122"/>
                <a:cs typeface="微软雅黑" panose="020B0503020204020204" charset="-122"/>
              </a:rPr>
              <a:t>。</a:t>
            </a:r>
            <a:endParaRPr sz="1200">
              <a:latin typeface="微软雅黑" panose="020B0503020204020204" charset="-122"/>
              <a:ea typeface="微软雅黑" panose="020B0503020204020204" charset="-122"/>
              <a:cs typeface="微软雅黑" panose="020B0503020204020204" charset="-122"/>
            </a:endParaRPr>
          </a:p>
          <a:p>
            <a:pPr indent="304800" algn="l">
              <a:lnSpc>
                <a:spcPct val="20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(2)创造与用户</a:t>
            </a:r>
            <a:r>
              <a:rPr sz="1200">
                <a:solidFill>
                  <a:srgbClr val="FF0000"/>
                </a:solidFill>
                <a:latin typeface="微软雅黑" panose="020B0503020204020204" charset="-122"/>
                <a:ea typeface="微软雅黑" panose="020B0503020204020204" charset="-122"/>
                <a:cs typeface="微软雅黑" panose="020B0503020204020204" charset="-122"/>
              </a:rPr>
              <a:t>互动</a:t>
            </a:r>
            <a:r>
              <a:rPr sz="1200">
                <a:latin typeface="微软雅黑" panose="020B0503020204020204" charset="-122"/>
                <a:ea typeface="微软雅黑" panose="020B0503020204020204" charset="-122"/>
                <a:cs typeface="微软雅黑" panose="020B0503020204020204" charset="-122"/>
              </a:rPr>
              <a:t>的内容：开展与标签相关的互动活动，鼓励用户参与并与品牌进行互动。例如，可以邀请用户分享他们的穿搭或旅行经历，并通过奖品或激励机制</a:t>
            </a:r>
            <a:r>
              <a:rPr sz="1200">
                <a:solidFill>
                  <a:srgbClr val="FF0000"/>
                </a:solidFill>
                <a:latin typeface="微软雅黑" panose="020B0503020204020204" charset="-122"/>
                <a:ea typeface="微软雅黑" panose="020B0503020204020204" charset="-122"/>
                <a:cs typeface="微软雅黑" panose="020B0503020204020204" charset="-122"/>
              </a:rPr>
              <a:t>增加用户参与的积极性</a:t>
            </a:r>
            <a:r>
              <a:rPr sz="1200">
                <a:latin typeface="微软雅黑" panose="020B0503020204020204" charset="-122"/>
                <a:ea typeface="微软雅黑" panose="020B0503020204020204" charset="-122"/>
                <a:cs typeface="微软雅黑" panose="020B0503020204020204" charset="-122"/>
              </a:rPr>
              <a:t>。</a:t>
            </a:r>
            <a:endParaRPr sz="1200">
              <a:latin typeface="微软雅黑" panose="020B0503020204020204" charset="-122"/>
              <a:ea typeface="微软雅黑" panose="020B0503020204020204" charset="-122"/>
              <a:cs typeface="微软雅黑" panose="020B0503020204020204" charset="-122"/>
            </a:endParaRPr>
          </a:p>
          <a:p>
            <a:pPr indent="304800" algn="l">
              <a:lnSpc>
                <a:spcPct val="20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(3)寻找具有</a:t>
            </a:r>
            <a:r>
              <a:rPr sz="1200">
                <a:solidFill>
                  <a:srgbClr val="FF0000"/>
                </a:solidFill>
                <a:latin typeface="微软雅黑" panose="020B0503020204020204" charset="-122"/>
                <a:ea typeface="微软雅黑" panose="020B0503020204020204" charset="-122"/>
                <a:cs typeface="微软雅黑" panose="020B0503020204020204" charset="-122"/>
              </a:rPr>
              <a:t>潜力的达人</a:t>
            </a:r>
            <a:r>
              <a:rPr sz="1200">
                <a:latin typeface="微软雅黑" panose="020B0503020204020204" charset="-122"/>
                <a:ea typeface="微软雅黑" panose="020B0503020204020204" charset="-122"/>
                <a:cs typeface="微软雅黑" panose="020B0503020204020204" charset="-122"/>
              </a:rPr>
              <a:t>：寻找在这些领域中具有影响力和专业性的达人，与他们建立合作关系。通过他们的推广，可以提高品牌在目标受众中的</a:t>
            </a:r>
            <a:r>
              <a:rPr sz="1200">
                <a:solidFill>
                  <a:srgbClr val="FF0000"/>
                </a:solidFill>
                <a:latin typeface="微软雅黑" panose="020B0503020204020204" charset="-122"/>
                <a:ea typeface="微软雅黑" panose="020B0503020204020204" charset="-122"/>
                <a:cs typeface="微软雅黑" panose="020B0503020204020204" charset="-122"/>
              </a:rPr>
              <a:t>认知度和可信度</a:t>
            </a:r>
            <a:r>
              <a:rPr sz="1200">
                <a:latin typeface="微软雅黑" panose="020B0503020204020204" charset="-122"/>
                <a:ea typeface="微软雅黑" panose="020B0503020204020204" charset="-122"/>
                <a:cs typeface="微软雅黑" panose="020B0503020204020204" charset="-122"/>
              </a:rPr>
              <a:t>。</a:t>
            </a:r>
            <a:endParaRPr sz="1200">
              <a:latin typeface="微软雅黑" panose="020B0503020204020204" charset="-122"/>
              <a:ea typeface="微软雅黑" panose="020B0503020204020204" charset="-122"/>
              <a:cs typeface="微软雅黑" panose="020B0503020204020204" charset="-122"/>
            </a:endParaRPr>
          </a:p>
          <a:p>
            <a:pPr indent="304800" algn="l">
              <a:lnSpc>
                <a:spcPct val="200000"/>
              </a:lnSpc>
              <a:buClrTx/>
              <a:buSzTx/>
              <a:buFontTx/>
              <a:extLst>
                <a:ext uri="{35155182-B16C-46BC-9424-99874614C6A1}">
                  <wpsdc:indentchars xmlns:wpsdc="http://www.wps.cn/officeDocument/2017/drawingmlCustomData" val="200" checksum="1077528236"/>
                </a:ext>
              </a:extLst>
            </a:pPr>
            <a:r>
              <a:rPr sz="1200">
                <a:latin typeface="微软雅黑" panose="020B0503020204020204" charset="-122"/>
                <a:ea typeface="微软雅黑" panose="020B0503020204020204" charset="-122"/>
                <a:cs typeface="微软雅黑" panose="020B0503020204020204" charset="-122"/>
              </a:rPr>
              <a:t>综上所述，根据达人标签的集中性，了解目标受众的偏好和参与度，将品牌推广重点放在相关领域，并与有影响力的达人合作，将有助于提升品牌的曝光度、用户参与度和影响力。</a:t>
            </a:r>
            <a:endParaRPr sz="1200">
              <a:latin typeface="微软雅黑" panose="020B0503020204020204" charset="-122"/>
              <a:ea typeface="微软雅黑" panose="020B0503020204020204" charset="-122"/>
              <a:cs typeface="微软雅黑" panose="020B050302020402020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custDataLst>
              <p:tags r:id="rId1"/>
            </p:custDataLst>
          </p:nvPr>
        </p:nvSpPr>
        <p:spPr>
          <a:xfrm>
            <a:off x="76031" y="133388"/>
            <a:ext cx="5345430" cy="389890"/>
          </a:xfrm>
        </p:spPr>
        <p:txBody>
          <a:bodyPr>
            <a:noAutofit/>
          </a:bodyPr>
          <a:p>
            <a:pPr algn="l">
              <a:buClrTx/>
              <a:buSzTx/>
              <a:buFontTx/>
            </a:pPr>
            <a:r>
              <a:rPr lang="zh-CN" altLang="en-US" sz="2400" dirty="0">
                <a:solidFill>
                  <a:srgbClr val="0080E8"/>
                </a:solidFill>
                <a:latin typeface="微软雅黑" panose="020B0503020204020204" charset="-122"/>
                <a:ea typeface="微软雅黑" panose="020B0503020204020204" charset="-122"/>
                <a:cs typeface="微软雅黑" panose="020B0503020204020204" charset="-122"/>
              </a:rPr>
              <a:t>授课步骤</a:t>
            </a:r>
            <a:endParaRPr lang="zh-CN" altLang="en-US" sz="2400" dirty="0">
              <a:solidFill>
                <a:srgbClr val="0080E8"/>
              </a:solidFill>
              <a:latin typeface="微软雅黑" panose="020B0503020204020204" charset="-122"/>
              <a:ea typeface="微软雅黑" panose="020B0503020204020204" charset="-122"/>
              <a:cs typeface="微软雅黑" panose="020B0503020204020204" charset="-122"/>
            </a:endParaRPr>
          </a:p>
        </p:txBody>
      </p:sp>
      <p:sp>
        <p:nvSpPr>
          <p:cNvPr id="40" name="文本框 39"/>
          <p:cNvSpPr txBox="1"/>
          <p:nvPr>
            <p:custDataLst>
              <p:tags r:id="rId2"/>
            </p:custDataLst>
          </p:nvPr>
        </p:nvSpPr>
        <p:spPr>
          <a:xfrm>
            <a:off x="514323" y="1559295"/>
            <a:ext cx="716280" cy="252730"/>
          </a:xfrm>
          <a:prstGeom prst="rect">
            <a:avLst/>
          </a:prstGeom>
          <a:noFill/>
        </p:spPr>
        <p:txBody>
          <a:bodyPr wrap="none" rtlCol="0">
            <a:spAutoFit/>
          </a:bodyPr>
          <a:p>
            <a:pPr algn="l"/>
            <a:r>
              <a:rPr lang="zh-CN" altLang="en-US" sz="1050">
                <a:latin typeface="微软雅黑" panose="020B0503020204020204" charset="-122"/>
                <a:ea typeface="微软雅黑" panose="020B0503020204020204" charset="-122"/>
                <a:sym typeface="+mn-ea"/>
              </a:rPr>
              <a:t>案例背景</a:t>
            </a:r>
            <a:endParaRPr lang="zh-CN" altLang="en-US" sz="1050">
              <a:solidFill>
                <a:schemeClr val="tx1"/>
              </a:solidFill>
              <a:latin typeface="微软雅黑" panose="020B0503020204020204" charset="-122"/>
              <a:ea typeface="微软雅黑" panose="020B0503020204020204" charset="-122"/>
            </a:endParaRPr>
          </a:p>
        </p:txBody>
      </p:sp>
      <p:sp>
        <p:nvSpPr>
          <p:cNvPr id="41" name="文本框 40"/>
          <p:cNvSpPr txBox="1"/>
          <p:nvPr>
            <p:custDataLst>
              <p:tags r:id="rId3"/>
            </p:custDataLst>
          </p:nvPr>
        </p:nvSpPr>
        <p:spPr>
          <a:xfrm>
            <a:off x="1782035" y="1560724"/>
            <a:ext cx="716280" cy="252730"/>
          </a:xfrm>
          <a:prstGeom prst="rect">
            <a:avLst/>
          </a:prstGeom>
          <a:noFill/>
        </p:spPr>
        <p:txBody>
          <a:bodyPr wrap="none" rtlCol="0">
            <a:spAutoFit/>
          </a:bodyPr>
          <a:p>
            <a:pPr algn="l"/>
            <a:r>
              <a:rPr lang="zh-CN" altLang="en-US" sz="1050">
                <a:latin typeface="微软雅黑" panose="020B0503020204020204" charset="-122"/>
                <a:ea typeface="微软雅黑" panose="020B0503020204020204" charset="-122"/>
                <a:sym typeface="+mn-ea"/>
              </a:rPr>
              <a:t>知识准备</a:t>
            </a:r>
            <a:endParaRPr lang="zh-CN" altLang="en-US" sz="1050">
              <a:solidFill>
                <a:schemeClr val="tx1"/>
              </a:solidFill>
              <a:latin typeface="微软雅黑" panose="020B0503020204020204" charset="-122"/>
              <a:ea typeface="微软雅黑" panose="020B0503020204020204" charset="-122"/>
            </a:endParaRPr>
          </a:p>
        </p:txBody>
      </p:sp>
      <p:sp>
        <p:nvSpPr>
          <p:cNvPr id="42" name="文本框 41"/>
          <p:cNvSpPr txBox="1"/>
          <p:nvPr>
            <p:custDataLst>
              <p:tags r:id="rId4"/>
            </p:custDataLst>
          </p:nvPr>
        </p:nvSpPr>
        <p:spPr>
          <a:xfrm>
            <a:off x="3455014" y="1559295"/>
            <a:ext cx="716280" cy="252730"/>
          </a:xfrm>
          <a:prstGeom prst="rect">
            <a:avLst/>
          </a:prstGeom>
          <a:noFill/>
        </p:spPr>
        <p:txBody>
          <a:bodyPr wrap="none" rtlCol="0">
            <a:spAutoFit/>
          </a:bodyPr>
          <a:p>
            <a:r>
              <a:rPr lang="zh-CN" altLang="en-US" sz="1050">
                <a:solidFill>
                  <a:schemeClr val="tx1"/>
                </a:solidFill>
                <a:latin typeface="微软雅黑" panose="020B0503020204020204" charset="-122"/>
                <a:ea typeface="微软雅黑" panose="020B0503020204020204" charset="-122"/>
              </a:rPr>
              <a:t>案例要求</a:t>
            </a:r>
            <a:endParaRPr lang="zh-CN" altLang="en-US" sz="1050">
              <a:solidFill>
                <a:schemeClr val="tx1"/>
              </a:solidFill>
              <a:latin typeface="微软雅黑" panose="020B0503020204020204" charset="-122"/>
              <a:ea typeface="微软雅黑" panose="020B0503020204020204" charset="-122"/>
            </a:endParaRPr>
          </a:p>
        </p:txBody>
      </p:sp>
      <p:sp>
        <p:nvSpPr>
          <p:cNvPr id="43" name="文本框 42"/>
          <p:cNvSpPr txBox="1"/>
          <p:nvPr>
            <p:custDataLst>
              <p:tags r:id="rId5"/>
            </p:custDataLst>
          </p:nvPr>
        </p:nvSpPr>
        <p:spPr>
          <a:xfrm>
            <a:off x="4929401" y="1560724"/>
            <a:ext cx="849630" cy="252730"/>
          </a:xfrm>
          <a:prstGeom prst="rect">
            <a:avLst/>
          </a:prstGeom>
          <a:noFill/>
        </p:spPr>
        <p:txBody>
          <a:bodyPr wrap="none" rtlCol="0">
            <a:spAutoFit/>
          </a:bodyPr>
          <a:p>
            <a:pPr algn="l"/>
            <a:r>
              <a:rPr lang="zh-CN" altLang="en-US" sz="1050">
                <a:latin typeface="微软雅黑" panose="020B0503020204020204" charset="-122"/>
                <a:ea typeface="微软雅黑" panose="020B0503020204020204" charset="-122"/>
                <a:sym typeface="+mn-ea"/>
              </a:rPr>
              <a:t>数据表解读</a:t>
            </a:r>
            <a:endParaRPr lang="zh-CN" altLang="en-US" sz="1050">
              <a:solidFill>
                <a:schemeClr val="tx1"/>
              </a:solidFill>
              <a:latin typeface="微软雅黑" panose="020B0503020204020204" charset="-122"/>
              <a:ea typeface="微软雅黑" panose="020B0503020204020204" charset="-122"/>
            </a:endParaRPr>
          </a:p>
        </p:txBody>
      </p:sp>
      <p:sp>
        <p:nvSpPr>
          <p:cNvPr id="44" name="文本框 43"/>
          <p:cNvSpPr txBox="1"/>
          <p:nvPr>
            <p:custDataLst>
              <p:tags r:id="rId6"/>
            </p:custDataLst>
          </p:nvPr>
        </p:nvSpPr>
        <p:spPr>
          <a:xfrm>
            <a:off x="7763899" y="1560724"/>
            <a:ext cx="716280" cy="252730"/>
          </a:xfrm>
          <a:prstGeom prst="rect">
            <a:avLst/>
          </a:prstGeom>
          <a:noFill/>
        </p:spPr>
        <p:txBody>
          <a:bodyPr wrap="none" rtlCol="0">
            <a:spAutoFit/>
          </a:bodyPr>
          <a:p>
            <a:r>
              <a:rPr lang="zh-CN" altLang="en-US" sz="1050">
                <a:solidFill>
                  <a:schemeClr val="tx1"/>
                </a:solidFill>
                <a:latin typeface="微软雅黑" panose="020B0503020204020204" charset="-122"/>
                <a:ea typeface="微软雅黑" panose="020B0503020204020204" charset="-122"/>
              </a:rPr>
              <a:t>分析结论</a:t>
            </a:r>
            <a:endParaRPr lang="zh-CN" altLang="en-US" sz="1050">
              <a:solidFill>
                <a:schemeClr val="tx1"/>
              </a:solidFill>
              <a:latin typeface="微软雅黑" panose="020B0503020204020204" charset="-122"/>
              <a:ea typeface="微软雅黑" panose="020B0503020204020204" charset="-122"/>
            </a:endParaRPr>
          </a:p>
        </p:txBody>
      </p:sp>
      <p:sp>
        <p:nvSpPr>
          <p:cNvPr id="46" name="文本框 45"/>
          <p:cNvSpPr txBox="1"/>
          <p:nvPr>
            <p:custDataLst>
              <p:tags r:id="rId7"/>
            </p:custDataLst>
          </p:nvPr>
        </p:nvSpPr>
        <p:spPr>
          <a:xfrm>
            <a:off x="485750" y="2494125"/>
            <a:ext cx="1133892" cy="1303020"/>
          </a:xfrm>
          <a:prstGeom prst="rect">
            <a:avLst/>
          </a:prstGeom>
          <a:noFill/>
        </p:spPr>
        <p:txBody>
          <a:bodyPr wrap="square" rtlCol="0">
            <a:spAutoFit/>
          </a:bodyPr>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应用场景引入</a:t>
            </a:r>
            <a:endParaRPr lang="zh-CN" altLang="en-US" sz="1050" dirty="0">
              <a:solidFill>
                <a:schemeClr val="tx1"/>
              </a:solidFill>
              <a:latin typeface="微软雅黑" panose="020B0503020204020204" charset="-122"/>
              <a:ea typeface="微软雅黑" panose="020B0503020204020204" charset="-122"/>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暴露经营问题</a:t>
            </a:r>
            <a:endParaRPr lang="zh-CN" altLang="en-US" sz="1050" dirty="0">
              <a:solidFill>
                <a:schemeClr val="tx1"/>
              </a:solidFill>
              <a:latin typeface="微软雅黑" panose="020B0503020204020204" charset="-122"/>
              <a:ea typeface="微软雅黑" panose="020B0503020204020204" charset="-122"/>
              <a:sym typeface="+mn-ea"/>
            </a:endParaRPr>
          </a:p>
          <a:p>
            <a:pPr marL="171450" indent="-171450" eaLnBrk="1" latinLnBrk="0" hangingPunct="1">
              <a:lnSpc>
                <a:spcPct val="150000"/>
              </a:lnSpc>
              <a:buFont typeface="Arial" panose="020B0604020202020204" pitchFamily="34" charset="0"/>
              <a:buChar char="•"/>
            </a:pPr>
            <a:endParaRPr lang="zh-CN" altLang="en-US" sz="1050" dirty="0">
              <a:solidFill>
                <a:schemeClr val="tx1"/>
              </a:solidFill>
              <a:latin typeface="微软雅黑" panose="020B0503020204020204" charset="-122"/>
              <a:ea typeface="微软雅黑" panose="020B0503020204020204" charset="-122"/>
              <a:sym typeface="+mn-ea"/>
            </a:endParaRPr>
          </a:p>
        </p:txBody>
      </p:sp>
      <p:cxnSp>
        <p:nvCxnSpPr>
          <p:cNvPr id="2" name="Straight Connector 8"/>
          <p:cNvCxnSpPr/>
          <p:nvPr>
            <p:custDataLst>
              <p:tags r:id="rId8"/>
            </p:custDataLst>
          </p:nvPr>
        </p:nvCxnSpPr>
        <p:spPr>
          <a:xfrm>
            <a:off x="170489" y="2059808"/>
            <a:ext cx="1253425" cy="0"/>
          </a:xfrm>
          <a:prstGeom prst="line">
            <a:avLst/>
          </a:prstGeom>
          <a:ln w="50800">
            <a:solidFill>
              <a:srgbClr val="25C1FB"/>
            </a:solidFill>
            <a:headEnd type="oval"/>
          </a:ln>
        </p:spPr>
        <p:style>
          <a:lnRef idx="1">
            <a:schemeClr val="accent1"/>
          </a:lnRef>
          <a:fillRef idx="0">
            <a:schemeClr val="accent1"/>
          </a:fillRef>
          <a:effectRef idx="0">
            <a:schemeClr val="accent1"/>
          </a:effectRef>
          <a:fontRef idx="minor">
            <a:schemeClr val="tx1"/>
          </a:fontRef>
        </p:style>
      </p:cxnSp>
      <p:sp>
        <p:nvSpPr>
          <p:cNvPr id="5" name="Arc 9"/>
          <p:cNvSpPr/>
          <p:nvPr>
            <p:custDataLst>
              <p:tags r:id="rId9"/>
            </p:custDataLst>
          </p:nvPr>
        </p:nvSpPr>
        <p:spPr>
          <a:xfrm>
            <a:off x="1423913" y="1880271"/>
            <a:ext cx="358121" cy="357645"/>
          </a:xfrm>
          <a:prstGeom prst="arc">
            <a:avLst>
              <a:gd name="adj1" fmla="val 1821037"/>
              <a:gd name="adj2" fmla="val 19752242"/>
            </a:avLst>
          </a:prstGeom>
          <a:noFill/>
          <a:ln w="50800">
            <a:solidFill>
              <a:srgbClr val="25C1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050">
              <a:solidFill>
                <a:schemeClr val="tx1"/>
              </a:solidFill>
              <a:latin typeface="微软雅黑" panose="020B0503020204020204" charset="-122"/>
              <a:ea typeface="微软雅黑" panose="020B0503020204020204" charset="-122"/>
            </a:endParaRPr>
          </a:p>
        </p:txBody>
      </p:sp>
      <p:cxnSp>
        <p:nvCxnSpPr>
          <p:cNvPr id="6" name="Straight Connector 10"/>
          <p:cNvCxnSpPr/>
          <p:nvPr>
            <p:custDataLst>
              <p:tags r:id="rId10"/>
            </p:custDataLst>
          </p:nvPr>
        </p:nvCxnSpPr>
        <p:spPr>
          <a:xfrm>
            <a:off x="1606308" y="2060284"/>
            <a:ext cx="1252948" cy="0"/>
          </a:xfrm>
          <a:prstGeom prst="line">
            <a:avLst/>
          </a:prstGeom>
          <a:ln w="50800">
            <a:solidFill>
              <a:srgbClr val="31BEBC"/>
            </a:solidFill>
            <a:headEnd type="oval"/>
          </a:ln>
        </p:spPr>
        <p:style>
          <a:lnRef idx="1">
            <a:schemeClr val="accent1"/>
          </a:lnRef>
          <a:fillRef idx="0">
            <a:schemeClr val="accent1"/>
          </a:fillRef>
          <a:effectRef idx="0">
            <a:schemeClr val="accent1"/>
          </a:effectRef>
          <a:fontRef idx="minor">
            <a:schemeClr val="tx1"/>
          </a:fontRef>
        </p:style>
      </p:cxnSp>
      <p:cxnSp>
        <p:nvCxnSpPr>
          <p:cNvPr id="19" name="Straight Connector 12"/>
          <p:cNvCxnSpPr/>
          <p:nvPr>
            <p:custDataLst>
              <p:tags r:id="rId11"/>
            </p:custDataLst>
          </p:nvPr>
        </p:nvCxnSpPr>
        <p:spPr>
          <a:xfrm>
            <a:off x="3073081" y="2060284"/>
            <a:ext cx="1253425" cy="0"/>
          </a:xfrm>
          <a:prstGeom prst="line">
            <a:avLst/>
          </a:prstGeom>
          <a:ln w="50800">
            <a:solidFill>
              <a:srgbClr val="2B88ED"/>
            </a:solidFill>
            <a:headEnd type="oval"/>
          </a:ln>
        </p:spPr>
        <p:style>
          <a:lnRef idx="1">
            <a:schemeClr val="accent1"/>
          </a:lnRef>
          <a:fillRef idx="0">
            <a:schemeClr val="accent1"/>
          </a:fillRef>
          <a:effectRef idx="0">
            <a:schemeClr val="accent1"/>
          </a:effectRef>
          <a:fontRef idx="minor">
            <a:schemeClr val="tx1"/>
          </a:fontRef>
        </p:style>
      </p:cxnSp>
      <p:sp>
        <p:nvSpPr>
          <p:cNvPr id="21" name="Arc 16"/>
          <p:cNvSpPr/>
          <p:nvPr>
            <p:custDataLst>
              <p:tags r:id="rId12"/>
            </p:custDataLst>
          </p:nvPr>
        </p:nvSpPr>
        <p:spPr>
          <a:xfrm>
            <a:off x="2886401" y="1881223"/>
            <a:ext cx="358121" cy="358121"/>
          </a:xfrm>
          <a:prstGeom prst="arc">
            <a:avLst>
              <a:gd name="adj1" fmla="val 1821037"/>
              <a:gd name="adj2" fmla="val 19752242"/>
            </a:avLst>
          </a:prstGeom>
          <a:noFill/>
          <a:ln w="50800">
            <a:solidFill>
              <a:srgbClr val="31BEBC"/>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050">
              <a:solidFill>
                <a:schemeClr val="tx1"/>
              </a:solidFill>
              <a:latin typeface="微软雅黑" panose="020B0503020204020204" charset="-122"/>
              <a:ea typeface="微软雅黑" panose="020B0503020204020204" charset="-122"/>
            </a:endParaRPr>
          </a:p>
        </p:txBody>
      </p:sp>
      <p:sp>
        <p:nvSpPr>
          <p:cNvPr id="22" name="Arc 17"/>
          <p:cNvSpPr/>
          <p:nvPr>
            <p:custDataLst>
              <p:tags r:id="rId13"/>
            </p:custDataLst>
          </p:nvPr>
        </p:nvSpPr>
        <p:spPr>
          <a:xfrm>
            <a:off x="4326506" y="1880747"/>
            <a:ext cx="358121" cy="358121"/>
          </a:xfrm>
          <a:prstGeom prst="arc">
            <a:avLst>
              <a:gd name="adj1" fmla="val 1821037"/>
              <a:gd name="adj2" fmla="val 19752242"/>
            </a:avLst>
          </a:prstGeom>
          <a:noFill/>
          <a:ln w="50800">
            <a:solidFill>
              <a:srgbClr val="2B88E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050">
              <a:solidFill>
                <a:schemeClr val="tx1"/>
              </a:solidFill>
              <a:latin typeface="微软雅黑" panose="020B0503020204020204" charset="-122"/>
              <a:ea typeface="微软雅黑" panose="020B0503020204020204" charset="-122"/>
            </a:endParaRPr>
          </a:p>
        </p:txBody>
      </p:sp>
      <p:cxnSp>
        <p:nvCxnSpPr>
          <p:cNvPr id="34" name="Straight Connector 10"/>
          <p:cNvCxnSpPr/>
          <p:nvPr>
            <p:custDataLst>
              <p:tags r:id="rId14"/>
            </p:custDataLst>
          </p:nvPr>
        </p:nvCxnSpPr>
        <p:spPr>
          <a:xfrm>
            <a:off x="4525568" y="2059808"/>
            <a:ext cx="1253425" cy="0"/>
          </a:xfrm>
          <a:prstGeom prst="line">
            <a:avLst/>
          </a:prstGeom>
          <a:ln w="50800">
            <a:solidFill>
              <a:srgbClr val="A16EFF"/>
            </a:solidFill>
            <a:headEnd type="oval"/>
          </a:ln>
        </p:spPr>
        <p:style>
          <a:lnRef idx="1">
            <a:schemeClr val="accent1"/>
          </a:lnRef>
          <a:fillRef idx="0">
            <a:schemeClr val="accent1"/>
          </a:fillRef>
          <a:effectRef idx="0">
            <a:schemeClr val="accent1"/>
          </a:effectRef>
          <a:fontRef idx="minor">
            <a:schemeClr val="tx1"/>
          </a:fontRef>
        </p:style>
      </p:cxnSp>
      <p:sp>
        <p:nvSpPr>
          <p:cNvPr id="35" name="Arc 16"/>
          <p:cNvSpPr/>
          <p:nvPr>
            <p:custDataLst>
              <p:tags r:id="rId15"/>
            </p:custDataLst>
          </p:nvPr>
        </p:nvSpPr>
        <p:spPr>
          <a:xfrm>
            <a:off x="5805661" y="1880747"/>
            <a:ext cx="358121" cy="358121"/>
          </a:xfrm>
          <a:prstGeom prst="arc">
            <a:avLst>
              <a:gd name="adj1" fmla="val 1821037"/>
              <a:gd name="adj2" fmla="val 19752242"/>
            </a:avLst>
          </a:prstGeom>
          <a:noFill/>
          <a:ln w="50800">
            <a:solidFill>
              <a:srgbClr val="A16E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050">
              <a:solidFill>
                <a:schemeClr val="tx1"/>
              </a:solidFill>
              <a:latin typeface="微软雅黑" panose="020B0503020204020204" charset="-122"/>
              <a:ea typeface="微软雅黑" panose="020B0503020204020204" charset="-122"/>
            </a:endParaRPr>
          </a:p>
        </p:txBody>
      </p:sp>
      <p:cxnSp>
        <p:nvCxnSpPr>
          <p:cNvPr id="36" name="Straight Connector 8"/>
          <p:cNvCxnSpPr/>
          <p:nvPr>
            <p:custDataLst>
              <p:tags r:id="rId16"/>
            </p:custDataLst>
          </p:nvPr>
        </p:nvCxnSpPr>
        <p:spPr>
          <a:xfrm>
            <a:off x="5999485" y="2060760"/>
            <a:ext cx="1253425" cy="0"/>
          </a:xfrm>
          <a:prstGeom prst="line">
            <a:avLst/>
          </a:prstGeom>
          <a:ln w="50800">
            <a:solidFill>
              <a:srgbClr val="4B99C8"/>
            </a:solidFill>
            <a:headEnd type="oval"/>
          </a:ln>
        </p:spPr>
        <p:style>
          <a:lnRef idx="1">
            <a:schemeClr val="accent1"/>
          </a:lnRef>
          <a:fillRef idx="0">
            <a:schemeClr val="accent1"/>
          </a:fillRef>
          <a:effectRef idx="0">
            <a:schemeClr val="accent1"/>
          </a:effectRef>
          <a:fontRef idx="minor">
            <a:schemeClr val="tx1"/>
          </a:fontRef>
        </p:style>
      </p:cxnSp>
      <p:sp>
        <p:nvSpPr>
          <p:cNvPr id="37" name="Arc 9"/>
          <p:cNvSpPr/>
          <p:nvPr>
            <p:custDataLst>
              <p:tags r:id="rId17"/>
            </p:custDataLst>
          </p:nvPr>
        </p:nvSpPr>
        <p:spPr>
          <a:xfrm>
            <a:off x="7252910" y="1881223"/>
            <a:ext cx="358121" cy="358121"/>
          </a:xfrm>
          <a:prstGeom prst="arc">
            <a:avLst>
              <a:gd name="adj1" fmla="val 1821037"/>
              <a:gd name="adj2" fmla="val 19752242"/>
            </a:avLst>
          </a:prstGeom>
          <a:noFill/>
          <a:ln w="50800">
            <a:solidFill>
              <a:srgbClr val="4B99C8"/>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050">
              <a:solidFill>
                <a:schemeClr val="tx1"/>
              </a:solidFill>
              <a:latin typeface="微软雅黑" panose="020B0503020204020204" charset="-122"/>
              <a:ea typeface="微软雅黑" panose="020B0503020204020204" charset="-122"/>
            </a:endParaRPr>
          </a:p>
        </p:txBody>
      </p:sp>
      <p:cxnSp>
        <p:nvCxnSpPr>
          <p:cNvPr id="9" name="Straight Connector 8"/>
          <p:cNvCxnSpPr/>
          <p:nvPr>
            <p:custDataLst>
              <p:tags r:id="rId18"/>
            </p:custDataLst>
          </p:nvPr>
        </p:nvCxnSpPr>
        <p:spPr>
          <a:xfrm>
            <a:off x="7446733" y="2060760"/>
            <a:ext cx="1253425" cy="0"/>
          </a:xfrm>
          <a:prstGeom prst="line">
            <a:avLst/>
          </a:prstGeom>
          <a:ln w="50800">
            <a:solidFill>
              <a:srgbClr val="25C1FB"/>
            </a:solidFill>
            <a:headEnd type="oval"/>
          </a:ln>
        </p:spPr>
        <p:style>
          <a:lnRef idx="1">
            <a:schemeClr val="accent1"/>
          </a:lnRef>
          <a:fillRef idx="0">
            <a:schemeClr val="accent1"/>
          </a:fillRef>
          <a:effectRef idx="0">
            <a:schemeClr val="accent1"/>
          </a:effectRef>
          <a:fontRef idx="minor">
            <a:schemeClr val="tx1"/>
          </a:fontRef>
        </p:style>
      </p:cxnSp>
      <p:sp>
        <p:nvSpPr>
          <p:cNvPr id="10" name="Arc 9"/>
          <p:cNvSpPr/>
          <p:nvPr>
            <p:custDataLst>
              <p:tags r:id="rId19"/>
            </p:custDataLst>
          </p:nvPr>
        </p:nvSpPr>
        <p:spPr>
          <a:xfrm>
            <a:off x="8700158" y="1881223"/>
            <a:ext cx="358121" cy="358121"/>
          </a:xfrm>
          <a:prstGeom prst="arc">
            <a:avLst>
              <a:gd name="adj1" fmla="val 1821037"/>
              <a:gd name="adj2" fmla="val 19752242"/>
            </a:avLst>
          </a:prstGeom>
          <a:noFill/>
          <a:ln w="50800">
            <a:solidFill>
              <a:srgbClr val="25C1FB"/>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en-US" sz="1050">
              <a:solidFill>
                <a:schemeClr val="tx1"/>
              </a:solidFill>
              <a:latin typeface="微软雅黑" panose="020B0503020204020204" charset="-122"/>
              <a:ea typeface="微软雅黑" panose="020B0503020204020204" charset="-122"/>
            </a:endParaRPr>
          </a:p>
        </p:txBody>
      </p:sp>
      <p:sp>
        <p:nvSpPr>
          <p:cNvPr id="12" name="文本框 11"/>
          <p:cNvSpPr txBox="1"/>
          <p:nvPr>
            <p:custDataLst>
              <p:tags r:id="rId20"/>
            </p:custDataLst>
          </p:nvPr>
        </p:nvSpPr>
        <p:spPr>
          <a:xfrm>
            <a:off x="6401895" y="1559295"/>
            <a:ext cx="982980" cy="252730"/>
          </a:xfrm>
          <a:prstGeom prst="rect">
            <a:avLst/>
          </a:prstGeom>
          <a:noFill/>
        </p:spPr>
        <p:txBody>
          <a:bodyPr wrap="none" rtlCol="0">
            <a:spAutoFit/>
          </a:bodyPr>
          <a:p>
            <a:r>
              <a:rPr lang="zh-CN" altLang="en-US" sz="1050">
                <a:solidFill>
                  <a:schemeClr val="tx1"/>
                </a:solidFill>
                <a:latin typeface="微软雅黑" panose="020B0503020204020204" charset="-122"/>
                <a:ea typeface="微软雅黑" panose="020B0503020204020204" charset="-122"/>
              </a:rPr>
              <a:t>数据处理分析</a:t>
            </a:r>
            <a:endParaRPr lang="zh-CN" altLang="en-US" sz="1050">
              <a:solidFill>
                <a:schemeClr val="tx1"/>
              </a:solidFill>
              <a:latin typeface="微软雅黑" panose="020B0503020204020204" charset="-122"/>
              <a:ea typeface="微软雅黑" panose="020B0503020204020204" charset="-122"/>
            </a:endParaRPr>
          </a:p>
        </p:txBody>
      </p:sp>
      <p:sp>
        <p:nvSpPr>
          <p:cNvPr id="23" name="文本框 22"/>
          <p:cNvSpPr txBox="1"/>
          <p:nvPr>
            <p:custDataLst>
              <p:tags r:id="rId21"/>
            </p:custDataLst>
          </p:nvPr>
        </p:nvSpPr>
        <p:spPr>
          <a:xfrm>
            <a:off x="1676400" y="2494125"/>
            <a:ext cx="1249680" cy="818515"/>
          </a:xfrm>
          <a:prstGeom prst="rect">
            <a:avLst/>
          </a:prstGeom>
          <a:noFill/>
        </p:spPr>
        <p:txBody>
          <a:bodyPr wrap="square" rtlCol="0">
            <a:spAutoFit/>
          </a:bodyPr>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技术基础</a:t>
            </a:r>
            <a:endParaRPr lang="zh-CN" altLang="en-US" sz="1050" dirty="0">
              <a:solidFill>
                <a:schemeClr val="tx1"/>
              </a:solidFill>
              <a:latin typeface="微软雅黑" panose="020B0503020204020204" charset="-122"/>
              <a:ea typeface="微软雅黑" panose="020B0503020204020204" charset="-122"/>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理论知识</a:t>
            </a:r>
            <a:endParaRPr lang="zh-CN" altLang="en-US" sz="1050" dirty="0">
              <a:solidFill>
                <a:schemeClr val="tx1"/>
              </a:solidFill>
              <a:latin typeface="微软雅黑" panose="020B0503020204020204" charset="-122"/>
              <a:ea typeface="微软雅黑" panose="020B0503020204020204" charset="-122"/>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业务知识</a:t>
            </a:r>
            <a:endParaRPr lang="zh-CN" altLang="en-US" sz="1050" dirty="0">
              <a:solidFill>
                <a:schemeClr val="tx1"/>
              </a:solidFill>
              <a:latin typeface="微软雅黑" panose="020B0503020204020204" charset="-122"/>
              <a:ea typeface="微软雅黑" panose="020B0503020204020204" charset="-122"/>
              <a:sym typeface="+mn-ea"/>
            </a:endParaRPr>
          </a:p>
        </p:txBody>
      </p:sp>
      <p:sp>
        <p:nvSpPr>
          <p:cNvPr id="24" name="文本框 23"/>
          <p:cNvSpPr txBox="1"/>
          <p:nvPr>
            <p:custDataLst>
              <p:tags r:id="rId22"/>
            </p:custDataLst>
          </p:nvPr>
        </p:nvSpPr>
        <p:spPr>
          <a:xfrm>
            <a:off x="3097436" y="2494125"/>
            <a:ext cx="1322164" cy="575945"/>
          </a:xfrm>
          <a:prstGeom prst="rect">
            <a:avLst/>
          </a:prstGeom>
          <a:noFill/>
        </p:spPr>
        <p:txBody>
          <a:bodyPr wrap="square" rtlCol="0">
            <a:spAutoFit/>
          </a:bodyPr>
          <a:p>
            <a:pPr marL="171450" indent="-171450">
              <a:lnSpc>
                <a:spcPct val="150000"/>
              </a:lnSpc>
              <a:buFont typeface="Arial" panose="020B0604020202020204" pitchFamily="34" charset="0"/>
              <a:buChar char="•"/>
            </a:pPr>
            <a:r>
              <a:rPr kumimoji="1" lang="zh-CN" altLang="en-US" sz="1050" dirty="0">
                <a:latin typeface="微软雅黑" panose="020B0503020204020204" charset="-122"/>
                <a:ea typeface="微软雅黑" panose="020B0503020204020204" charset="-122"/>
                <a:cs typeface="黑体" panose="02010609060101010101" charset="-122"/>
              </a:rPr>
              <a:t>店铺经营</a:t>
            </a:r>
            <a:r>
              <a:rPr lang="zh-CN" altLang="en-US" sz="1050" dirty="0">
                <a:latin typeface="微软雅黑" panose="020B0503020204020204" charset="-122"/>
                <a:ea typeface="微软雅黑" panose="020B0503020204020204" charset="-122"/>
              </a:rPr>
              <a:t>分析要求</a:t>
            </a:r>
            <a:endParaRPr lang="zh-CN" altLang="en-US" sz="1050" dirty="0">
              <a:solidFill>
                <a:schemeClr val="tx1"/>
              </a:solidFill>
              <a:latin typeface="微软雅黑" panose="020B0503020204020204" charset="-122"/>
              <a:ea typeface="微软雅黑" panose="020B0503020204020204" charset="-122"/>
              <a:sym typeface="+mn-ea"/>
            </a:endParaRPr>
          </a:p>
        </p:txBody>
      </p:sp>
      <p:sp>
        <p:nvSpPr>
          <p:cNvPr id="25" name="文本框 24"/>
          <p:cNvSpPr txBox="1"/>
          <p:nvPr>
            <p:custDataLst>
              <p:tags r:id="rId23"/>
            </p:custDataLst>
          </p:nvPr>
        </p:nvSpPr>
        <p:spPr>
          <a:xfrm>
            <a:off x="4622706" y="2495227"/>
            <a:ext cx="1390684" cy="818515"/>
          </a:xfrm>
          <a:prstGeom prst="rect">
            <a:avLst/>
          </a:prstGeom>
          <a:noFill/>
        </p:spPr>
        <p:txBody>
          <a:bodyPr wrap="square" rtlCol="0">
            <a:spAutoFit/>
          </a:bodyPr>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原始数据表解析</a:t>
            </a:r>
            <a:endParaRPr lang="zh-CN" altLang="en-US" sz="1050" dirty="0">
              <a:latin typeface="微软雅黑" panose="020B0503020204020204" charset="-122"/>
              <a:ea typeface="微软雅黑" panose="020B0503020204020204" charset="-122"/>
              <a:sym typeface="+mn-ea"/>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指标体系构建</a:t>
            </a:r>
            <a:endParaRPr lang="en-US" altLang="zh-CN" sz="1050" dirty="0">
              <a:solidFill>
                <a:schemeClr val="tx1"/>
              </a:solidFill>
              <a:latin typeface="微软雅黑" panose="020B0503020204020204" charset="-122"/>
              <a:ea typeface="微软雅黑" panose="020B0503020204020204" charset="-122"/>
            </a:endParaRPr>
          </a:p>
          <a:p>
            <a:pPr marL="171450" indent="-171450" eaLnBrk="1" latinLnBrk="0" hangingPunct="1">
              <a:lnSpc>
                <a:spcPct val="150000"/>
              </a:lnSpc>
              <a:buFont typeface="Arial" panose="020B0604020202020204" pitchFamily="34" charset="0"/>
              <a:buChar char="•"/>
            </a:pPr>
            <a:endParaRPr lang="zh-CN" altLang="en-US" sz="1050" dirty="0">
              <a:solidFill>
                <a:schemeClr val="tx1"/>
              </a:solidFill>
              <a:latin typeface="微软雅黑" panose="020B0503020204020204" charset="-122"/>
              <a:ea typeface="微软雅黑" panose="020B0503020204020204" charset="-122"/>
              <a:sym typeface="+mn-ea"/>
            </a:endParaRPr>
          </a:p>
        </p:txBody>
      </p:sp>
      <p:sp>
        <p:nvSpPr>
          <p:cNvPr id="26" name="文本框 25"/>
          <p:cNvSpPr txBox="1"/>
          <p:nvPr>
            <p:custDataLst>
              <p:tags r:id="rId24"/>
            </p:custDataLst>
          </p:nvPr>
        </p:nvSpPr>
        <p:spPr>
          <a:xfrm>
            <a:off x="6105580" y="2489180"/>
            <a:ext cx="1322164" cy="818515"/>
          </a:xfrm>
          <a:prstGeom prst="rect">
            <a:avLst/>
          </a:prstGeom>
          <a:noFill/>
        </p:spPr>
        <p:txBody>
          <a:bodyPr wrap="square" rtlCol="0">
            <a:spAutoFit/>
          </a:bodyPr>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可视化分析</a:t>
            </a:r>
            <a:endParaRPr lang="en-US" altLang="zh-CN" sz="1050" dirty="0">
              <a:solidFill>
                <a:schemeClr val="tx1"/>
              </a:solidFill>
              <a:latin typeface="微软雅黑" panose="020B0503020204020204" charset="-122"/>
              <a:ea typeface="微软雅黑" panose="020B0503020204020204" charset="-122"/>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大数据采集、处理、挖掘分析</a:t>
            </a:r>
            <a:endParaRPr lang="zh-CN" altLang="en-US" sz="1050" dirty="0">
              <a:solidFill>
                <a:schemeClr val="tx1"/>
              </a:solidFill>
              <a:latin typeface="微软雅黑" panose="020B0503020204020204" charset="-122"/>
              <a:ea typeface="微软雅黑" panose="020B0503020204020204" charset="-122"/>
              <a:sym typeface="+mn-ea"/>
            </a:endParaRPr>
          </a:p>
        </p:txBody>
      </p:sp>
      <p:sp>
        <p:nvSpPr>
          <p:cNvPr id="27" name="文本框 26"/>
          <p:cNvSpPr txBox="1"/>
          <p:nvPr>
            <p:custDataLst>
              <p:tags r:id="rId25"/>
            </p:custDataLst>
          </p:nvPr>
        </p:nvSpPr>
        <p:spPr>
          <a:xfrm>
            <a:off x="7555839" y="2486650"/>
            <a:ext cx="1322164" cy="1303020"/>
          </a:xfrm>
          <a:prstGeom prst="rect">
            <a:avLst/>
          </a:prstGeom>
          <a:noFill/>
        </p:spPr>
        <p:txBody>
          <a:bodyPr wrap="square" rtlCol="0">
            <a:spAutoFit/>
          </a:bodyPr>
          <a:p>
            <a:pPr marL="171450" indent="-171450" eaLnBrk="1" latinLnBrk="0" hangingPunct="1">
              <a:lnSpc>
                <a:spcPct val="150000"/>
              </a:lnSpc>
              <a:buFont typeface="Arial" panose="020B0604020202020204" pitchFamily="34" charset="0"/>
              <a:buChar char="•"/>
            </a:pPr>
            <a:r>
              <a:rPr lang="zh-CN" sz="1050" dirty="0">
                <a:latin typeface="微软雅黑" panose="020B0503020204020204" charset="-122"/>
                <a:ea typeface="微软雅黑" panose="020B0503020204020204" charset="-122"/>
                <a:sym typeface="+mn-ea"/>
              </a:rPr>
              <a:t>分析现状</a:t>
            </a:r>
            <a:endParaRPr lang="zh-CN" sz="1050" dirty="0">
              <a:latin typeface="微软雅黑" panose="020B0503020204020204" charset="-122"/>
              <a:ea typeface="微软雅黑" panose="020B0503020204020204" charset="-122"/>
              <a:sym typeface="+mn-ea"/>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分析存在问题及原因、后果</a:t>
            </a:r>
            <a:endParaRPr lang="en-US" altLang="zh-CN" sz="1050" dirty="0">
              <a:latin typeface="微软雅黑" panose="020B0503020204020204" charset="-122"/>
              <a:ea typeface="微软雅黑" panose="020B0503020204020204" charset="-122"/>
              <a:sym typeface="+mn-ea"/>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给出相关建议</a:t>
            </a:r>
            <a:endParaRPr lang="en-US" altLang="zh-CN" sz="1050" dirty="0">
              <a:solidFill>
                <a:schemeClr val="tx1"/>
              </a:solidFill>
              <a:latin typeface="微软雅黑" panose="020B0503020204020204" charset="-122"/>
              <a:ea typeface="微软雅黑" panose="020B0503020204020204" charset="-122"/>
              <a:sym typeface="+mn-ea"/>
            </a:endParaRPr>
          </a:p>
          <a:p>
            <a:pPr marL="171450" indent="-171450" eaLnBrk="1" latinLnBrk="0" hangingPunct="1">
              <a:lnSpc>
                <a:spcPct val="150000"/>
              </a:lnSpc>
              <a:buFont typeface="Arial" panose="020B0604020202020204" pitchFamily="34" charset="0"/>
              <a:buChar char="•"/>
            </a:pPr>
            <a:r>
              <a:rPr lang="zh-CN" altLang="en-US" sz="1050" dirty="0">
                <a:latin typeface="微软雅黑" panose="020B0503020204020204" charset="-122"/>
                <a:ea typeface="微软雅黑" panose="020B0503020204020204" charset="-122"/>
                <a:sym typeface="+mn-ea"/>
              </a:rPr>
              <a:t>课堂讨论</a:t>
            </a:r>
            <a:endParaRPr lang="zh-CN" altLang="en-US" sz="1050" dirty="0">
              <a:solidFill>
                <a:schemeClr val="tx1"/>
              </a:solidFill>
              <a:latin typeface="微软雅黑" panose="020B0503020204020204" charset="-122"/>
              <a:ea typeface="微软雅黑" panose="020B0503020204020204" charset="-122"/>
              <a:sym typeface="+mn-ea"/>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a:spLocks noGrp="1"/>
          </p:cNvSpPr>
          <p:nvPr>
            <p:ph type="title" idx="4294967295"/>
            <p:custDataLst>
              <p:tags r:id="rId1"/>
            </p:custDataLst>
          </p:nvPr>
        </p:nvSpPr>
        <p:spPr>
          <a:xfrm>
            <a:off x="76031" y="133388"/>
            <a:ext cx="5345430" cy="389890"/>
          </a:xfrm>
        </p:spPr>
        <p:txBody>
          <a:bodyPr>
            <a:noAutofit/>
          </a:bodyPr>
          <a:p>
            <a:pPr algn="l">
              <a:buClrTx/>
              <a:buSzTx/>
              <a:buFontTx/>
            </a:pPr>
            <a:r>
              <a:rPr lang="zh-CN" altLang="en-US" sz="2400" dirty="0">
                <a:solidFill>
                  <a:srgbClr val="0080E8"/>
                </a:solidFill>
                <a:latin typeface="微软雅黑" panose="020B0503020204020204" charset="-122"/>
                <a:ea typeface="微软雅黑" panose="020B0503020204020204" charset="-122"/>
                <a:cs typeface="微软雅黑" panose="020B0503020204020204" charset="-122"/>
              </a:rPr>
              <a:t>课程资源</a:t>
            </a:r>
            <a:endParaRPr lang="zh-CN" altLang="en-US" sz="2400" dirty="0">
              <a:solidFill>
                <a:srgbClr val="0080E8"/>
              </a:solidFill>
              <a:latin typeface="微软雅黑" panose="020B0503020204020204" charset="-122"/>
              <a:ea typeface="微软雅黑" panose="020B0503020204020204" charset="-122"/>
              <a:cs typeface="微软雅黑" panose="020B0503020204020204" charset="-122"/>
            </a:endParaRPr>
          </a:p>
        </p:txBody>
      </p:sp>
      <p:pic>
        <p:nvPicPr>
          <p:cNvPr id="4" name="图片 3"/>
          <p:cNvPicPr>
            <a:picLocks noChangeAspect="1"/>
          </p:cNvPicPr>
          <p:nvPr>
            <p:custDataLst>
              <p:tags r:id="rId2"/>
            </p:custDataLst>
          </p:nvPr>
        </p:nvPicPr>
        <p:blipFill>
          <a:blip r:embed="rId3"/>
          <a:stretch>
            <a:fillRect/>
          </a:stretch>
        </p:blipFill>
        <p:spPr>
          <a:xfrm>
            <a:off x="152400" y="1176655"/>
            <a:ext cx="2038985" cy="1654810"/>
          </a:xfrm>
          <a:prstGeom prst="rect">
            <a:avLst/>
          </a:prstGeom>
        </p:spPr>
      </p:pic>
      <p:sp>
        <p:nvSpPr>
          <p:cNvPr id="7" name="圆角矩形 74"/>
          <p:cNvSpPr>
            <a:spLocks noChangeArrowheads="1"/>
          </p:cNvSpPr>
          <p:nvPr>
            <p:custDataLst>
              <p:tags r:id="rId4"/>
            </p:custDataLst>
          </p:nvPr>
        </p:nvSpPr>
        <p:spPr bwMode="auto">
          <a:xfrm>
            <a:off x="789305" y="881380"/>
            <a:ext cx="964565" cy="197485"/>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教材</a:t>
            </a:r>
            <a:r>
              <a:rPr lang="en-US" altLang="zh-CN" sz="1200" kern="0" dirty="0">
                <a:solidFill>
                  <a:schemeClr val="bg1"/>
                </a:solidFill>
                <a:latin typeface="微软雅黑" panose="020B0503020204020204" charset="-122"/>
                <a:ea typeface="微软雅黑" panose="020B0503020204020204" charset="-122"/>
              </a:rPr>
              <a:t>63</a:t>
            </a:r>
            <a:r>
              <a:rPr lang="zh-CN" altLang="en-US" sz="1200" kern="0" dirty="0">
                <a:solidFill>
                  <a:schemeClr val="bg1"/>
                </a:solidFill>
                <a:latin typeface="微软雅黑" panose="020B0503020204020204" charset="-122"/>
                <a:ea typeface="微软雅黑" panose="020B0503020204020204" charset="-122"/>
              </a:rPr>
              <a:t>个</a:t>
            </a:r>
            <a:endParaRPr lang="zh-CN" altLang="en-US" sz="1200" kern="0" dirty="0">
              <a:solidFill>
                <a:schemeClr val="bg1"/>
              </a:solidFill>
              <a:latin typeface="微软雅黑" panose="020B0503020204020204" charset="-122"/>
              <a:ea typeface="微软雅黑" panose="020B0503020204020204" charset="-122"/>
            </a:endParaRPr>
          </a:p>
        </p:txBody>
      </p:sp>
      <p:sp>
        <p:nvSpPr>
          <p:cNvPr id="11" name="圆角矩形 74"/>
          <p:cNvSpPr>
            <a:spLocks noChangeArrowheads="1"/>
          </p:cNvSpPr>
          <p:nvPr>
            <p:custDataLst>
              <p:tags r:id="rId5"/>
            </p:custDataLst>
          </p:nvPr>
        </p:nvSpPr>
        <p:spPr bwMode="auto">
          <a:xfrm>
            <a:off x="3028950" y="881380"/>
            <a:ext cx="1000125" cy="197485"/>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课件</a:t>
            </a:r>
            <a:r>
              <a:rPr lang="en-US" altLang="zh-CN" sz="1200" kern="0" dirty="0">
                <a:solidFill>
                  <a:schemeClr val="bg1"/>
                </a:solidFill>
                <a:latin typeface="微软雅黑" panose="020B0503020204020204" charset="-122"/>
                <a:ea typeface="微软雅黑" panose="020B0503020204020204" charset="-122"/>
              </a:rPr>
              <a:t>71</a:t>
            </a:r>
            <a:r>
              <a:rPr lang="zh-CN" altLang="en-US" sz="1200" kern="0" dirty="0">
                <a:solidFill>
                  <a:schemeClr val="bg1"/>
                </a:solidFill>
                <a:latin typeface="微软雅黑" panose="020B0503020204020204" charset="-122"/>
                <a:ea typeface="微软雅黑" panose="020B0503020204020204" charset="-122"/>
              </a:rPr>
              <a:t>个</a:t>
            </a:r>
            <a:endParaRPr lang="zh-CN" altLang="en-US" sz="1200" kern="0" dirty="0">
              <a:solidFill>
                <a:schemeClr val="bg1"/>
              </a:solidFill>
              <a:latin typeface="微软雅黑" panose="020B0503020204020204" charset="-122"/>
              <a:ea typeface="微软雅黑" panose="020B0503020204020204" charset="-122"/>
            </a:endParaRPr>
          </a:p>
        </p:txBody>
      </p:sp>
      <p:pic>
        <p:nvPicPr>
          <p:cNvPr id="13" name="图片 12"/>
          <p:cNvPicPr>
            <a:picLocks noChangeAspect="1"/>
          </p:cNvPicPr>
          <p:nvPr>
            <p:custDataLst>
              <p:tags r:id="rId6"/>
            </p:custDataLst>
          </p:nvPr>
        </p:nvPicPr>
        <p:blipFill>
          <a:blip r:embed="rId7"/>
          <a:stretch>
            <a:fillRect/>
          </a:stretch>
        </p:blipFill>
        <p:spPr>
          <a:xfrm>
            <a:off x="2438400" y="1176655"/>
            <a:ext cx="1946910" cy="1631315"/>
          </a:xfrm>
          <a:prstGeom prst="rect">
            <a:avLst/>
          </a:prstGeom>
        </p:spPr>
      </p:pic>
      <p:sp>
        <p:nvSpPr>
          <p:cNvPr id="14" name="圆角矩形 74"/>
          <p:cNvSpPr>
            <a:spLocks noChangeArrowheads="1"/>
          </p:cNvSpPr>
          <p:nvPr>
            <p:custDataLst>
              <p:tags r:id="rId8"/>
            </p:custDataLst>
          </p:nvPr>
        </p:nvSpPr>
        <p:spPr bwMode="auto">
          <a:xfrm>
            <a:off x="5238750" y="881380"/>
            <a:ext cx="1072515" cy="197485"/>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视频</a:t>
            </a:r>
            <a:r>
              <a:rPr lang="en-US" altLang="zh-CN" sz="1200" kern="0" dirty="0">
                <a:solidFill>
                  <a:schemeClr val="bg1"/>
                </a:solidFill>
                <a:latin typeface="微软雅黑" panose="020B0503020204020204" charset="-122"/>
                <a:ea typeface="微软雅黑" panose="020B0503020204020204" charset="-122"/>
              </a:rPr>
              <a:t>25</a:t>
            </a:r>
            <a:r>
              <a:rPr lang="zh-CN" altLang="en-US" sz="1200" kern="0" dirty="0">
                <a:solidFill>
                  <a:schemeClr val="bg1"/>
                </a:solidFill>
                <a:latin typeface="微软雅黑" panose="020B0503020204020204" charset="-122"/>
                <a:ea typeface="微软雅黑" panose="020B0503020204020204" charset="-122"/>
              </a:rPr>
              <a:t>个</a:t>
            </a:r>
            <a:endParaRPr lang="zh-CN" altLang="en-US" sz="1200" kern="0" dirty="0">
              <a:solidFill>
                <a:schemeClr val="bg1"/>
              </a:solidFill>
              <a:latin typeface="微软雅黑" panose="020B0503020204020204" charset="-122"/>
              <a:ea typeface="微软雅黑" panose="020B0503020204020204" charset="-122"/>
            </a:endParaRPr>
          </a:p>
        </p:txBody>
      </p:sp>
      <p:pic>
        <p:nvPicPr>
          <p:cNvPr id="16" name="图片 15"/>
          <p:cNvPicPr>
            <a:picLocks noChangeAspect="1"/>
          </p:cNvPicPr>
          <p:nvPr>
            <p:custDataLst>
              <p:tags r:id="rId9"/>
            </p:custDataLst>
          </p:nvPr>
        </p:nvPicPr>
        <p:blipFill>
          <a:blip r:embed="rId10"/>
          <a:stretch>
            <a:fillRect/>
          </a:stretch>
        </p:blipFill>
        <p:spPr>
          <a:xfrm>
            <a:off x="4648200" y="1193165"/>
            <a:ext cx="2074545" cy="1638300"/>
          </a:xfrm>
          <a:prstGeom prst="rect">
            <a:avLst/>
          </a:prstGeom>
        </p:spPr>
      </p:pic>
      <p:sp>
        <p:nvSpPr>
          <p:cNvPr id="17" name="圆角矩形 74"/>
          <p:cNvSpPr>
            <a:spLocks noChangeArrowheads="1"/>
          </p:cNvSpPr>
          <p:nvPr>
            <p:custDataLst>
              <p:tags r:id="rId11"/>
            </p:custDataLst>
          </p:nvPr>
        </p:nvSpPr>
        <p:spPr bwMode="auto">
          <a:xfrm>
            <a:off x="7507605" y="864870"/>
            <a:ext cx="1095375" cy="197485"/>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教学案例</a:t>
            </a:r>
            <a:r>
              <a:rPr lang="en-US" altLang="zh-CN" sz="1200" kern="0" dirty="0">
                <a:solidFill>
                  <a:schemeClr val="bg1"/>
                </a:solidFill>
                <a:latin typeface="微软雅黑" panose="020B0503020204020204" charset="-122"/>
                <a:ea typeface="微软雅黑" panose="020B0503020204020204" charset="-122"/>
              </a:rPr>
              <a:t>63</a:t>
            </a:r>
            <a:r>
              <a:rPr lang="zh-CN" altLang="en-US" sz="1200" kern="0" dirty="0">
                <a:solidFill>
                  <a:schemeClr val="bg1"/>
                </a:solidFill>
                <a:latin typeface="微软雅黑" panose="020B0503020204020204" charset="-122"/>
                <a:ea typeface="微软雅黑" panose="020B0503020204020204" charset="-122"/>
              </a:rPr>
              <a:t>个</a:t>
            </a:r>
            <a:endParaRPr lang="zh-CN" altLang="en-US" sz="1200" kern="0" dirty="0">
              <a:solidFill>
                <a:schemeClr val="bg1"/>
              </a:solidFill>
              <a:latin typeface="微软雅黑" panose="020B0503020204020204" charset="-122"/>
              <a:ea typeface="微软雅黑" panose="020B0503020204020204" charset="-122"/>
            </a:endParaRPr>
          </a:p>
        </p:txBody>
      </p:sp>
      <p:sp>
        <p:nvSpPr>
          <p:cNvPr id="30" name="圆角矩形 74"/>
          <p:cNvSpPr>
            <a:spLocks noChangeArrowheads="1"/>
          </p:cNvSpPr>
          <p:nvPr>
            <p:custDataLst>
              <p:tags r:id="rId12"/>
            </p:custDataLst>
          </p:nvPr>
        </p:nvSpPr>
        <p:spPr bwMode="auto">
          <a:xfrm>
            <a:off x="3029585" y="2962275"/>
            <a:ext cx="999490" cy="197485"/>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sym typeface="+mn-ea"/>
              </a:rPr>
              <a:t>教案</a:t>
            </a:r>
            <a:r>
              <a:rPr lang="en-US" altLang="zh-CN" sz="1200" kern="0" dirty="0">
                <a:solidFill>
                  <a:schemeClr val="bg1"/>
                </a:solidFill>
                <a:latin typeface="微软雅黑" panose="020B0503020204020204" charset="-122"/>
                <a:ea typeface="微软雅黑" panose="020B0503020204020204" charset="-122"/>
                <a:sym typeface="+mn-ea"/>
              </a:rPr>
              <a:t>63</a:t>
            </a:r>
            <a:r>
              <a:rPr lang="zh-CN" altLang="en-US" sz="1200" kern="0" dirty="0">
                <a:solidFill>
                  <a:schemeClr val="bg1"/>
                </a:solidFill>
                <a:latin typeface="微软雅黑" panose="020B0503020204020204" charset="-122"/>
                <a:ea typeface="微软雅黑" panose="020B0503020204020204" charset="-122"/>
                <a:sym typeface="+mn-ea"/>
              </a:rPr>
              <a:t>个</a:t>
            </a:r>
            <a:endParaRPr lang="zh-CN" altLang="en-US" sz="1200" kern="0" dirty="0">
              <a:solidFill>
                <a:schemeClr val="bg1"/>
              </a:solidFill>
              <a:latin typeface="微软雅黑" panose="020B0503020204020204" charset="-122"/>
              <a:ea typeface="微软雅黑" panose="020B0503020204020204" charset="-122"/>
              <a:sym typeface="+mn-ea"/>
            </a:endParaRPr>
          </a:p>
        </p:txBody>
      </p:sp>
      <p:sp>
        <p:nvSpPr>
          <p:cNvPr id="32" name="圆角矩形 74"/>
          <p:cNvSpPr>
            <a:spLocks noChangeArrowheads="1"/>
          </p:cNvSpPr>
          <p:nvPr>
            <p:custDataLst>
              <p:tags r:id="rId13"/>
            </p:custDataLst>
          </p:nvPr>
        </p:nvSpPr>
        <p:spPr bwMode="auto">
          <a:xfrm>
            <a:off x="5239385" y="2962275"/>
            <a:ext cx="1059180" cy="197485"/>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sym typeface="+mn-ea"/>
              </a:rPr>
              <a:t>课程标准</a:t>
            </a:r>
            <a:r>
              <a:rPr lang="en-US" altLang="zh-CN" sz="1200" kern="0" dirty="0">
                <a:solidFill>
                  <a:schemeClr val="bg1"/>
                </a:solidFill>
                <a:latin typeface="微软雅黑" panose="020B0503020204020204" charset="-122"/>
                <a:ea typeface="微软雅黑" panose="020B0503020204020204" charset="-122"/>
                <a:sym typeface="+mn-ea"/>
              </a:rPr>
              <a:t>1</a:t>
            </a:r>
            <a:r>
              <a:rPr lang="zh-CN" altLang="en-US" sz="1200" kern="0" dirty="0">
                <a:solidFill>
                  <a:schemeClr val="bg1"/>
                </a:solidFill>
                <a:latin typeface="微软雅黑" panose="020B0503020204020204" charset="-122"/>
                <a:ea typeface="微软雅黑" panose="020B0503020204020204" charset="-122"/>
                <a:sym typeface="+mn-ea"/>
              </a:rPr>
              <a:t>个</a:t>
            </a:r>
            <a:endParaRPr lang="zh-CN" altLang="en-US" sz="1200" kern="0" dirty="0">
              <a:solidFill>
                <a:schemeClr val="bg1"/>
              </a:solidFill>
              <a:latin typeface="微软雅黑" panose="020B0503020204020204" charset="-122"/>
              <a:ea typeface="微软雅黑" panose="020B0503020204020204" charset="-122"/>
              <a:sym typeface="+mn-ea"/>
            </a:endParaRPr>
          </a:p>
        </p:txBody>
      </p:sp>
      <p:sp>
        <p:nvSpPr>
          <p:cNvPr id="38" name="圆角矩形 74"/>
          <p:cNvSpPr>
            <a:spLocks noChangeArrowheads="1"/>
          </p:cNvSpPr>
          <p:nvPr>
            <p:custDataLst>
              <p:tags r:id="rId14"/>
            </p:custDataLst>
          </p:nvPr>
        </p:nvSpPr>
        <p:spPr bwMode="auto">
          <a:xfrm>
            <a:off x="7508240" y="2945765"/>
            <a:ext cx="1094740" cy="186690"/>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sym typeface="+mn-ea"/>
              </a:rPr>
              <a:t>课程大纲</a:t>
            </a:r>
            <a:r>
              <a:rPr lang="en-US" altLang="zh-CN" sz="1200" kern="0" dirty="0">
                <a:solidFill>
                  <a:schemeClr val="bg1"/>
                </a:solidFill>
                <a:latin typeface="微软雅黑" panose="020B0503020204020204" charset="-122"/>
                <a:ea typeface="微软雅黑" panose="020B0503020204020204" charset="-122"/>
                <a:sym typeface="+mn-ea"/>
              </a:rPr>
              <a:t>1</a:t>
            </a:r>
            <a:r>
              <a:rPr lang="zh-CN" altLang="en-US" sz="1200" kern="0" dirty="0">
                <a:solidFill>
                  <a:schemeClr val="bg1"/>
                </a:solidFill>
                <a:latin typeface="微软雅黑" panose="020B0503020204020204" charset="-122"/>
                <a:ea typeface="微软雅黑" panose="020B0503020204020204" charset="-122"/>
                <a:sym typeface="+mn-ea"/>
              </a:rPr>
              <a:t>个</a:t>
            </a:r>
            <a:endParaRPr lang="zh-CN" altLang="en-US" sz="1200" kern="0" dirty="0">
              <a:solidFill>
                <a:schemeClr val="bg1"/>
              </a:solidFill>
              <a:latin typeface="微软雅黑" panose="020B0503020204020204" charset="-122"/>
              <a:ea typeface="微软雅黑" panose="020B0503020204020204" charset="-122"/>
              <a:sym typeface="+mn-ea"/>
            </a:endParaRPr>
          </a:p>
        </p:txBody>
      </p:sp>
      <p:pic>
        <p:nvPicPr>
          <p:cNvPr id="45" name="图片 44"/>
          <p:cNvPicPr>
            <a:picLocks noChangeAspect="1"/>
          </p:cNvPicPr>
          <p:nvPr>
            <p:custDataLst>
              <p:tags r:id="rId15"/>
            </p:custDataLst>
          </p:nvPr>
        </p:nvPicPr>
        <p:blipFill>
          <a:blip r:embed="rId16"/>
          <a:stretch>
            <a:fillRect/>
          </a:stretch>
        </p:blipFill>
        <p:spPr>
          <a:xfrm>
            <a:off x="2438400" y="3268345"/>
            <a:ext cx="2038985" cy="1631950"/>
          </a:xfrm>
          <a:prstGeom prst="rect">
            <a:avLst/>
          </a:prstGeom>
        </p:spPr>
      </p:pic>
      <p:pic>
        <p:nvPicPr>
          <p:cNvPr id="47" name="图片 46"/>
          <p:cNvPicPr>
            <a:picLocks noChangeAspect="1"/>
          </p:cNvPicPr>
          <p:nvPr>
            <p:custDataLst>
              <p:tags r:id="rId17"/>
            </p:custDataLst>
          </p:nvPr>
        </p:nvPicPr>
        <p:blipFill>
          <a:blip r:embed="rId18"/>
          <a:stretch>
            <a:fillRect/>
          </a:stretch>
        </p:blipFill>
        <p:spPr>
          <a:xfrm>
            <a:off x="4736465" y="3268980"/>
            <a:ext cx="1986915" cy="1654810"/>
          </a:xfrm>
          <a:prstGeom prst="rect">
            <a:avLst/>
          </a:prstGeom>
        </p:spPr>
      </p:pic>
      <p:pic>
        <p:nvPicPr>
          <p:cNvPr id="48" name="图片 47"/>
          <p:cNvPicPr>
            <a:picLocks noChangeAspect="1"/>
          </p:cNvPicPr>
          <p:nvPr>
            <p:custDataLst>
              <p:tags r:id="rId19"/>
            </p:custDataLst>
          </p:nvPr>
        </p:nvPicPr>
        <p:blipFill>
          <a:blip r:embed="rId20"/>
          <a:stretch>
            <a:fillRect/>
          </a:stretch>
        </p:blipFill>
        <p:spPr>
          <a:xfrm>
            <a:off x="6934200" y="3268345"/>
            <a:ext cx="2082800" cy="1644015"/>
          </a:xfrm>
          <a:prstGeom prst="rect">
            <a:avLst/>
          </a:prstGeom>
        </p:spPr>
      </p:pic>
      <p:sp>
        <p:nvSpPr>
          <p:cNvPr id="49" name="圆角矩形 74"/>
          <p:cNvSpPr>
            <a:spLocks noChangeArrowheads="1"/>
          </p:cNvSpPr>
          <p:nvPr>
            <p:custDataLst>
              <p:tags r:id="rId21"/>
            </p:custDataLst>
          </p:nvPr>
        </p:nvSpPr>
        <p:spPr bwMode="auto">
          <a:xfrm>
            <a:off x="725805" y="2910840"/>
            <a:ext cx="1028065" cy="190500"/>
          </a:xfrm>
          <a:prstGeom prst="roundRect">
            <a:avLst>
              <a:gd name="adj" fmla="val 16667"/>
            </a:avLst>
          </a:prstGeom>
          <a:solidFill>
            <a:srgbClr val="25C1FB"/>
          </a:solidFill>
          <a:ln>
            <a:noFill/>
          </a:ln>
        </p:spPr>
        <p:txBody>
          <a:bodyPr lIns="48000" rIns="48000" anchor="ctr" anchorCtr="1"/>
          <a:p>
            <a:pPr algn="ctr" defTabSz="1219200" eaLnBrk="0" hangingPunct="0">
              <a:defRPr/>
            </a:pPr>
            <a:r>
              <a:rPr lang="zh-CN" altLang="en-US" sz="1200" kern="0" dirty="0">
                <a:solidFill>
                  <a:schemeClr val="bg1"/>
                </a:solidFill>
                <a:latin typeface="微软雅黑" panose="020B0503020204020204" charset="-122"/>
                <a:ea typeface="微软雅黑" panose="020B0503020204020204" charset="-122"/>
              </a:rPr>
              <a:t>数据表</a:t>
            </a:r>
            <a:r>
              <a:rPr lang="en-US" altLang="zh-CN" sz="1200" kern="0" dirty="0">
                <a:solidFill>
                  <a:schemeClr val="bg1"/>
                </a:solidFill>
                <a:latin typeface="微软雅黑" panose="020B0503020204020204" charset="-122"/>
                <a:ea typeface="微软雅黑" panose="020B0503020204020204" charset="-122"/>
              </a:rPr>
              <a:t>111</a:t>
            </a:r>
            <a:r>
              <a:rPr lang="zh-CN" altLang="en-US" sz="1200" kern="0" dirty="0">
                <a:solidFill>
                  <a:schemeClr val="bg1"/>
                </a:solidFill>
                <a:latin typeface="微软雅黑" panose="020B0503020204020204" charset="-122"/>
                <a:ea typeface="微软雅黑" panose="020B0503020204020204" charset="-122"/>
              </a:rPr>
              <a:t>张</a:t>
            </a:r>
            <a:endParaRPr lang="zh-CN" altLang="en-US" sz="1200" kern="0" dirty="0">
              <a:solidFill>
                <a:schemeClr val="bg1"/>
              </a:solidFill>
              <a:latin typeface="微软雅黑" panose="020B0503020204020204" charset="-122"/>
              <a:ea typeface="微软雅黑" panose="020B0503020204020204" charset="-122"/>
            </a:endParaRPr>
          </a:p>
        </p:txBody>
      </p:sp>
      <p:pic>
        <p:nvPicPr>
          <p:cNvPr id="50" name="图片 49"/>
          <p:cNvPicPr>
            <a:picLocks noChangeAspect="1"/>
          </p:cNvPicPr>
          <p:nvPr>
            <p:custDataLst>
              <p:tags r:id="rId22"/>
            </p:custDataLst>
          </p:nvPr>
        </p:nvPicPr>
        <p:blipFill>
          <a:blip r:embed="rId23"/>
          <a:stretch>
            <a:fillRect/>
          </a:stretch>
        </p:blipFill>
        <p:spPr>
          <a:xfrm>
            <a:off x="152400" y="3231515"/>
            <a:ext cx="2061845" cy="1680845"/>
          </a:xfrm>
          <a:prstGeom prst="rect">
            <a:avLst/>
          </a:prstGeom>
        </p:spPr>
      </p:pic>
      <p:pic>
        <p:nvPicPr>
          <p:cNvPr id="51" name="图片 50" descr="第五章 电商活动分析"/>
          <p:cNvPicPr>
            <a:picLocks noChangeAspect="1"/>
          </p:cNvPicPr>
          <p:nvPr>
            <p:custDataLst>
              <p:tags r:id="rId24"/>
            </p:custDataLst>
          </p:nvPr>
        </p:nvPicPr>
        <p:blipFill>
          <a:blip r:embed="rId25"/>
          <a:stretch>
            <a:fillRect/>
          </a:stretch>
        </p:blipFill>
        <p:spPr>
          <a:xfrm>
            <a:off x="6934200" y="1179195"/>
            <a:ext cx="2082800" cy="163068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3"/>
            </p:custDataLst>
          </p:nvPr>
        </p:nvSpPr>
        <p:spPr>
          <a:xfrm>
            <a:off x="76200" y="0"/>
            <a:ext cx="7632700" cy="520065"/>
          </a:xfrm>
        </p:spPr>
        <p:txBody>
          <a:bodyPr>
            <a:noAutofit/>
          </a:bodyPr>
          <a:p>
            <a:pPr algn="l">
              <a:buClrTx/>
              <a:buSzTx/>
              <a:buFontTx/>
            </a:pPr>
            <a:r>
              <a:rPr lang="zh-CN" altLang="en-US" sz="2400" b="1" dirty="0">
                <a:solidFill>
                  <a:srgbClr val="0080E8"/>
                </a:solidFill>
                <a:latin typeface="微软雅黑" panose="020B0503020204020204" charset="-122"/>
                <a:ea typeface="微软雅黑" panose="020B0503020204020204" charset="-122"/>
              </a:rPr>
              <a:t>电商发展现状</a:t>
            </a:r>
            <a:r>
              <a:rPr lang="en-US" altLang="zh-CN" sz="2400" b="1" dirty="0">
                <a:solidFill>
                  <a:srgbClr val="0080E8"/>
                </a:solidFill>
                <a:latin typeface="微软雅黑" panose="020B0503020204020204" charset="-122"/>
                <a:ea typeface="微软雅黑" panose="020B0503020204020204" charset="-122"/>
              </a:rPr>
              <a:t>-</a:t>
            </a:r>
            <a:r>
              <a:rPr lang="zh-CN" altLang="en-US" sz="2400" b="1" dirty="0">
                <a:solidFill>
                  <a:srgbClr val="0080E8"/>
                </a:solidFill>
                <a:latin typeface="微软雅黑" panose="020B0503020204020204" charset="-122"/>
                <a:ea typeface="微软雅黑" panose="020B0503020204020204" charset="-122"/>
              </a:rPr>
              <a:t>网络零售拉动消费增长的作用持续提升</a:t>
            </a:r>
            <a:endParaRPr lang="zh-CN" altLang="en-US" sz="2400" b="1" dirty="0">
              <a:solidFill>
                <a:srgbClr val="0080E8"/>
              </a:solidFill>
              <a:latin typeface="微软雅黑" panose="020B0503020204020204" charset="-122"/>
              <a:ea typeface="微软雅黑" panose="020B0503020204020204" charset="-122"/>
            </a:endParaRPr>
          </a:p>
        </p:txBody>
      </p:sp>
      <p:pic>
        <p:nvPicPr>
          <p:cNvPr id="2" name="图片 1"/>
          <p:cNvPicPr>
            <a:picLocks noChangeAspect="1"/>
          </p:cNvPicPr>
          <p:nvPr>
            <p:custDataLst>
              <p:tags r:id="rId4"/>
            </p:custDataLst>
          </p:nvPr>
        </p:nvPicPr>
        <p:blipFill>
          <a:blip r:embed="rId5"/>
          <a:stretch>
            <a:fillRect/>
          </a:stretch>
        </p:blipFill>
        <p:spPr>
          <a:xfrm>
            <a:off x="304800" y="2190750"/>
            <a:ext cx="4201795" cy="2193925"/>
          </a:xfrm>
          <a:prstGeom prst="rect">
            <a:avLst/>
          </a:prstGeom>
        </p:spPr>
      </p:pic>
      <p:pic>
        <p:nvPicPr>
          <p:cNvPr id="4" name="图片 3"/>
          <p:cNvPicPr>
            <a:picLocks noChangeAspect="1"/>
          </p:cNvPicPr>
          <p:nvPr>
            <p:custDataLst>
              <p:tags r:id="rId6"/>
            </p:custDataLst>
          </p:nvPr>
        </p:nvPicPr>
        <p:blipFill>
          <a:blip r:embed="rId7"/>
          <a:stretch>
            <a:fillRect/>
          </a:stretch>
        </p:blipFill>
        <p:spPr>
          <a:xfrm>
            <a:off x="4622800" y="2179955"/>
            <a:ext cx="4298315" cy="2204720"/>
          </a:xfrm>
          <a:prstGeom prst="rect">
            <a:avLst/>
          </a:prstGeom>
        </p:spPr>
      </p:pic>
      <p:sp>
        <p:nvSpPr>
          <p:cNvPr id="28" name="文本框 27"/>
          <p:cNvSpPr txBox="1"/>
          <p:nvPr>
            <p:custDataLst>
              <p:tags r:id="rId8"/>
            </p:custDataLst>
          </p:nvPr>
        </p:nvSpPr>
        <p:spPr>
          <a:xfrm>
            <a:off x="609600" y="742950"/>
            <a:ext cx="7762240" cy="1202690"/>
          </a:xfrm>
          <a:prstGeom prst="rect">
            <a:avLst/>
          </a:prstGeom>
          <a:noFill/>
        </p:spPr>
        <p:txBody>
          <a:bodyPr wrap="square" rtlCol="0">
            <a:noAutofit/>
          </a:bodyPr>
          <a:p>
            <a:pPr indent="304800" algn="l" fontAlgn="auto">
              <a:lnSpc>
                <a:spcPct val="150000"/>
              </a:lnSpc>
              <a:extLst>
                <a:ext uri="{35155182-B16C-46BC-9424-99874614C6A1}">
                  <wpsdc:indentchars xmlns:wpsdc="http://www.wps.cn/officeDocument/2017/drawingmlCustomData" val="200" checksum="1077528236"/>
                </a:ext>
              </a:extLst>
            </a:pPr>
            <a:r>
              <a:rPr lang="zh-CN" altLang="en-US" sz="1200" dirty="0">
                <a:latin typeface="微软雅黑" panose="020B0503020204020204" charset="-122"/>
                <a:ea typeface="微软雅黑" panose="020B0503020204020204" charset="-122"/>
                <a:sym typeface="+mn-ea"/>
              </a:rPr>
              <a:t>国家统计局数据显示，</a:t>
            </a:r>
            <a:r>
              <a:rPr lang="en-US" altLang="zh-CN" sz="1200" dirty="0">
                <a:latin typeface="微软雅黑" panose="020B0503020204020204" charset="-122"/>
                <a:ea typeface="微软雅黑" panose="020B0503020204020204" charset="-122"/>
                <a:sym typeface="+mn-ea"/>
              </a:rPr>
              <a:t>2022</a:t>
            </a:r>
            <a:r>
              <a:rPr lang="zh-CN" altLang="en-US" sz="1200" dirty="0">
                <a:latin typeface="微软雅黑" panose="020B0503020204020204" charset="-122"/>
                <a:ea typeface="微软雅黑" panose="020B0503020204020204" charset="-122"/>
                <a:sym typeface="+mn-ea"/>
              </a:rPr>
              <a:t>年，全国电子商务交易额达</a:t>
            </a:r>
            <a:r>
              <a:rPr lang="en-US" altLang="zh-CN" sz="1200" dirty="0">
                <a:latin typeface="微软雅黑" panose="020B0503020204020204" charset="-122"/>
                <a:ea typeface="微软雅黑" panose="020B0503020204020204" charset="-122"/>
                <a:sym typeface="+mn-ea"/>
              </a:rPr>
              <a:t>43.83</a:t>
            </a:r>
            <a:r>
              <a:rPr lang="zh-CN" altLang="en-US" sz="1200" dirty="0">
                <a:latin typeface="微软雅黑" panose="020B0503020204020204" charset="-122"/>
                <a:ea typeface="微软雅黑" panose="020B0503020204020204" charset="-122"/>
                <a:sym typeface="+mn-ea"/>
              </a:rPr>
              <a:t>万亿元，按可比口径计算，比上年增长</a:t>
            </a:r>
            <a:r>
              <a:rPr lang="en-US" altLang="zh-CN" sz="1200" dirty="0">
                <a:latin typeface="微软雅黑" panose="020B0503020204020204" charset="-122"/>
                <a:ea typeface="微软雅黑" panose="020B0503020204020204" charset="-122"/>
                <a:sym typeface="+mn-ea"/>
              </a:rPr>
              <a:t>3.5%</a:t>
            </a:r>
            <a:r>
              <a:rPr lang="zh-CN" altLang="en-US" sz="1200" dirty="0">
                <a:latin typeface="微软雅黑" panose="020B0503020204020204" charset="-122"/>
                <a:ea typeface="微软雅黑" panose="020B0503020204020204" charset="-122"/>
                <a:sym typeface="+mn-ea"/>
              </a:rPr>
              <a:t>。全国网上零售额达</a:t>
            </a:r>
            <a:r>
              <a:rPr lang="en-US" altLang="zh-CN" sz="1200" dirty="0">
                <a:latin typeface="微软雅黑" panose="020B0503020204020204" charset="-122"/>
                <a:ea typeface="微软雅黑" panose="020B0503020204020204" charset="-122"/>
                <a:sym typeface="+mn-ea"/>
              </a:rPr>
              <a:t>13.79</a:t>
            </a:r>
            <a:r>
              <a:rPr lang="zh-CN" altLang="en-US" sz="1200" dirty="0">
                <a:latin typeface="微软雅黑" panose="020B0503020204020204" charset="-122"/>
                <a:ea typeface="微软雅黑" panose="020B0503020204020204" charset="-122"/>
                <a:sym typeface="+mn-ea"/>
              </a:rPr>
              <a:t>万亿元，按可比口径计算，比上年增长</a:t>
            </a:r>
            <a:r>
              <a:rPr lang="en-US" altLang="zh-CN" sz="1200" dirty="0">
                <a:latin typeface="微软雅黑" panose="020B0503020204020204" charset="-122"/>
                <a:ea typeface="微软雅黑" panose="020B0503020204020204" charset="-122"/>
                <a:sym typeface="+mn-ea"/>
              </a:rPr>
              <a:t>4.0%</a:t>
            </a:r>
            <a:r>
              <a:rPr lang="zh-CN" altLang="en-US" sz="1200" dirty="0">
                <a:latin typeface="微软雅黑" panose="020B0503020204020204" charset="-122"/>
                <a:ea typeface="微软雅黑" panose="020B0503020204020204" charset="-122"/>
                <a:sym typeface="+mn-ea"/>
              </a:rPr>
              <a:t>。</a:t>
            </a:r>
            <a:endParaRPr lang="zh-CN" altLang="en-US" sz="1200" dirty="0">
              <a:latin typeface="微软雅黑" panose="020B0503020204020204" charset="-122"/>
              <a:ea typeface="微软雅黑" panose="020B0503020204020204" charset="-122"/>
              <a:sym typeface="+mn-ea"/>
            </a:endParaRPr>
          </a:p>
          <a:p>
            <a:pPr indent="304800" algn="l" fontAlgn="auto">
              <a:lnSpc>
                <a:spcPct val="150000"/>
              </a:lnSpc>
              <a:extLst>
                <a:ext uri="{35155182-B16C-46BC-9424-99874614C6A1}">
                  <wpsdc:indentchars xmlns:wpsdc="http://www.wps.cn/officeDocument/2017/drawingmlCustomData" val="200" checksum="1077528236"/>
                </a:ext>
              </a:extLst>
            </a:pPr>
            <a:r>
              <a:rPr lang="zh-CN" altLang="en-US" sz="1200" dirty="0">
                <a:latin typeface="微软雅黑" panose="020B0503020204020204" charset="-122"/>
                <a:ea typeface="微软雅黑" panose="020B0503020204020204" charset="-122"/>
                <a:sym typeface="+mn-ea"/>
              </a:rPr>
              <a:t>实物商品网上零售额</a:t>
            </a:r>
            <a:r>
              <a:rPr lang="en-US" altLang="zh-CN" sz="1200" dirty="0">
                <a:latin typeface="微软雅黑" panose="020B0503020204020204" charset="-122"/>
                <a:ea typeface="微软雅黑" panose="020B0503020204020204" charset="-122"/>
                <a:sym typeface="+mn-ea"/>
              </a:rPr>
              <a:t>11.96</a:t>
            </a:r>
            <a:r>
              <a:rPr lang="zh-CN" altLang="en-US" sz="1200" dirty="0">
                <a:latin typeface="微软雅黑" panose="020B0503020204020204" charset="-122"/>
                <a:ea typeface="微软雅黑" panose="020B0503020204020204" charset="-122"/>
                <a:sym typeface="+mn-ea"/>
              </a:rPr>
              <a:t>万亿元，</a:t>
            </a:r>
            <a:r>
              <a:rPr lang="zh-CN" altLang="en-US" sz="1200" dirty="0">
                <a:latin typeface="微软雅黑" panose="020B0503020204020204" charset="-122"/>
                <a:ea typeface="微软雅黑" panose="020B0503020204020204" charset="-122"/>
                <a:sym typeface="+mn-ea"/>
              </a:rPr>
              <a:t>按可比口径计算，比上年增长</a:t>
            </a:r>
            <a:r>
              <a:rPr lang="en-US" altLang="zh-CN" sz="1200" dirty="0">
                <a:latin typeface="微软雅黑" panose="020B0503020204020204" charset="-122"/>
                <a:ea typeface="微软雅黑" panose="020B0503020204020204" charset="-122"/>
                <a:sym typeface="+mn-ea"/>
              </a:rPr>
              <a:t>6.2%</a:t>
            </a:r>
            <a:r>
              <a:rPr lang="zh-CN" altLang="en-US" sz="1200" dirty="0">
                <a:latin typeface="微软雅黑" panose="020B0503020204020204" charset="-122"/>
                <a:ea typeface="微软雅黑" panose="020B0503020204020204" charset="-122"/>
                <a:sym typeface="+mn-ea"/>
              </a:rPr>
              <a:t>，占社会消费品零售总额的比重为</a:t>
            </a:r>
            <a:r>
              <a:rPr lang="en-US" altLang="zh-CN" sz="1200" dirty="0">
                <a:latin typeface="微软雅黑" panose="020B0503020204020204" charset="-122"/>
                <a:ea typeface="微软雅黑" panose="020B0503020204020204" charset="-122"/>
                <a:sym typeface="+mn-ea"/>
              </a:rPr>
              <a:t>27.2%</a:t>
            </a:r>
            <a:r>
              <a:rPr lang="zh-CN" altLang="en-US" sz="1200" dirty="0">
                <a:latin typeface="微软雅黑" panose="020B0503020204020204" charset="-122"/>
                <a:ea typeface="微软雅黑" panose="020B0503020204020204" charset="-122"/>
                <a:sym typeface="+mn-ea"/>
              </a:rPr>
              <a:t>。</a:t>
            </a:r>
            <a:endParaRPr lang="zh-CN" altLang="en-US" sz="1200" dirty="0">
              <a:latin typeface="微软雅黑" panose="020B0503020204020204" charset="-122"/>
              <a:ea typeface="微软雅黑" panose="020B0503020204020204" charset="-122"/>
              <a:sym typeface="+mn-ea"/>
            </a:endParaRPr>
          </a:p>
        </p:txBody>
      </p:sp>
      <p:graphicFrame>
        <p:nvGraphicFramePr>
          <p:cNvPr id="5" name="图表 4"/>
          <p:cNvGraphicFramePr/>
          <p:nvPr>
            <p:custDataLst>
              <p:tags r:id="rId9"/>
            </p:custDataLst>
          </p:nvPr>
        </p:nvGraphicFramePr>
        <p:xfrm>
          <a:off x="457200" y="1962150"/>
          <a:ext cx="4019550" cy="2259330"/>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6" name="图表 5"/>
          <p:cNvGraphicFramePr/>
          <p:nvPr>
            <p:custDataLst>
              <p:tags r:id="rId10"/>
            </p:custDataLst>
          </p:nvPr>
        </p:nvGraphicFramePr>
        <p:xfrm>
          <a:off x="4648200" y="1945640"/>
          <a:ext cx="4227830" cy="228473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2"/>
          <p:cNvSpPr>
            <a:spLocks noGrp="1" noChangeArrowheads="1"/>
          </p:cNvSpPr>
          <p:nvPr>
            <p:ph type="title"/>
            <p:custDataLst>
              <p:tags r:id="rId1"/>
            </p:custDataLst>
          </p:nvPr>
        </p:nvSpPr>
        <p:spPr/>
        <p:txBody>
          <a:bodyPr/>
          <a:lstStyle/>
          <a:p>
            <a:r>
              <a:rPr lang="zh-CN" altLang="en-US" b="1" dirty="0">
                <a:solidFill>
                  <a:srgbClr val="0080E8"/>
                </a:solidFill>
                <a:latin typeface="微软雅黑" panose="020B0503020204020204" charset="-122"/>
                <a:ea typeface="微软雅黑" panose="020B0503020204020204" charset="-122"/>
              </a:rPr>
              <a:t>目 录</a:t>
            </a:r>
            <a:endParaRPr lang="zh-CN" altLang="en-US" b="1" dirty="0">
              <a:solidFill>
                <a:srgbClr val="0080E8"/>
              </a:solidFill>
              <a:latin typeface="微软雅黑" panose="020B0503020204020204" charset="-122"/>
              <a:ea typeface="微软雅黑" panose="020B0503020204020204" charset="-122"/>
            </a:endParaRPr>
          </a:p>
        </p:txBody>
      </p:sp>
      <p:sp>
        <p:nvSpPr>
          <p:cNvPr id="30" name="标题 1"/>
          <p:cNvSpPr txBox="1"/>
          <p:nvPr>
            <p:custDataLst>
              <p:tags r:id="rId2"/>
            </p:custDataLst>
          </p:nvPr>
        </p:nvSpPr>
        <p:spPr>
          <a:xfrm>
            <a:off x="969010" y="865505"/>
            <a:ext cx="7205345" cy="3927475"/>
          </a:xfrm>
          <a:prstGeom prst="rect">
            <a:avLst/>
          </a:prstGeom>
        </p:spPr>
        <p:txBody>
          <a:bodyPr>
            <a:noAutofit/>
          </a:bodyPr>
          <a:lstStyle>
            <a:lvl1pPr marL="342900" indent="-342900" defTabSz="457200" eaLnBrk="1" hangingPunct="1">
              <a:spcBef>
                <a:spcPct val="20000"/>
              </a:spcBef>
              <a:buSzPct val="100000"/>
              <a:buFontTx/>
              <a:buBlip>
                <a:blip r:embed="rId3"/>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a:lnSpc>
                <a:spcPct val="150000"/>
              </a:lnSpc>
            </a:pPr>
            <a:r>
              <a:rPr lang="zh-CN" altLang="en-US" sz="2200" smtClean="0">
                <a:solidFill>
                  <a:schemeClr val="bg1">
                    <a:lumMod val="75000"/>
                  </a:schemeClr>
                </a:solidFill>
              </a:rPr>
              <a:t>课程开发背景</a:t>
            </a:r>
            <a:endParaRPr lang="en-US" altLang="zh-CN" sz="2200" smtClean="0">
              <a:solidFill>
                <a:schemeClr val="bg1">
                  <a:lumMod val="75000"/>
                </a:schemeClr>
              </a:solidFill>
            </a:endParaRPr>
          </a:p>
          <a:p>
            <a:pPr>
              <a:lnSpc>
                <a:spcPct val="150000"/>
              </a:lnSpc>
            </a:pPr>
            <a:r>
              <a:rPr lang="zh-CN" altLang="en-US" sz="2200">
                <a:solidFill>
                  <a:schemeClr val="bg1">
                    <a:lumMod val="75000"/>
                  </a:schemeClr>
                </a:solidFill>
              </a:rPr>
              <a:t>课程设计思路</a:t>
            </a:r>
            <a:endParaRPr lang="en-US" altLang="zh-CN" sz="2200">
              <a:solidFill>
                <a:schemeClr val="bg1">
                  <a:lumMod val="75000"/>
                </a:schemeClr>
              </a:solidFill>
            </a:endParaRPr>
          </a:p>
          <a:p>
            <a:pPr>
              <a:lnSpc>
                <a:spcPct val="150000"/>
              </a:lnSpc>
            </a:pPr>
            <a:r>
              <a:rPr sz="2200" dirty="0">
                <a:solidFill>
                  <a:schemeClr val="bg1">
                    <a:lumMod val="75000"/>
                  </a:schemeClr>
                </a:solidFill>
              </a:rPr>
              <a:t>金蝶电商大数据</a:t>
            </a:r>
            <a:r>
              <a:rPr lang="zh-CN" altLang="en-US" sz="2200" dirty="0">
                <a:solidFill>
                  <a:schemeClr val="bg1">
                    <a:lumMod val="75000"/>
                  </a:schemeClr>
                </a:solidFill>
              </a:rPr>
              <a:t>教学</a:t>
            </a:r>
            <a:r>
              <a:rPr lang="zh-CN" altLang="en-US" sz="2200">
                <a:solidFill>
                  <a:schemeClr val="bg1">
                    <a:lumMod val="75000"/>
                  </a:schemeClr>
                </a:solidFill>
              </a:rPr>
              <a:t>方案</a:t>
            </a:r>
            <a:r>
              <a:rPr lang="zh-CN" altLang="en-US" sz="2200" smtClean="0">
                <a:solidFill>
                  <a:schemeClr val="bg1">
                    <a:lumMod val="75000"/>
                  </a:schemeClr>
                </a:solidFill>
              </a:rPr>
              <a:t>介绍</a:t>
            </a:r>
            <a:endParaRPr lang="en-US" altLang="zh-CN" sz="2200" smtClean="0">
              <a:solidFill>
                <a:schemeClr val="bg1">
                  <a:lumMod val="75000"/>
                </a:schemeClr>
              </a:solidFill>
            </a:endParaRPr>
          </a:p>
          <a:p>
            <a:pPr>
              <a:lnSpc>
                <a:spcPct val="150000"/>
              </a:lnSpc>
            </a:pPr>
            <a:r>
              <a:rPr lang="zh-CN" altLang="en-US" sz="2200" smtClean="0">
                <a:solidFill>
                  <a:schemeClr val="tx1"/>
                </a:solidFill>
              </a:rPr>
              <a:t>产品演示</a:t>
            </a:r>
            <a:endParaRPr lang="en-US" altLang="zh-CN" sz="2200" smtClean="0">
              <a:solidFill>
                <a:schemeClr val="tx1"/>
              </a:solidFill>
            </a:endParaRPr>
          </a:p>
          <a:p>
            <a:pPr>
              <a:lnSpc>
                <a:spcPct val="150000"/>
              </a:lnSpc>
            </a:pPr>
            <a:r>
              <a:rPr lang="zh-CN" altLang="en-US" sz="2200" smtClean="0">
                <a:solidFill>
                  <a:schemeClr val="bg1">
                    <a:lumMod val="75000"/>
                  </a:schemeClr>
                </a:solidFill>
              </a:rPr>
              <a:t>课程亮点与价值</a:t>
            </a:r>
            <a:endParaRPr lang="en-US" altLang="zh-CN" sz="2200" smtClean="0">
              <a:solidFill>
                <a:schemeClr val="bg1">
                  <a:lumMod val="75000"/>
                </a:schemeClr>
              </a:solidFill>
            </a:endParaRPr>
          </a:p>
          <a:p>
            <a:pPr marL="0" indent="0">
              <a:lnSpc>
                <a:spcPct val="150000"/>
              </a:lnSpc>
              <a:buNone/>
            </a:pPr>
            <a:endParaRPr lang="zh-CN" altLang="en-US" sz="2200" dirty="0" smtClean="0">
              <a:solidFill>
                <a:schemeClr val="bg1">
                  <a:lumMod val="75000"/>
                </a:schemeClr>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6204" y="-295"/>
            <a:ext cx="8403269" cy="525528"/>
          </a:xfrm>
        </p:spPr>
        <p:txBody>
          <a:bodyPr>
            <a:normAutofit/>
          </a:bodyPr>
          <a:lstStyle/>
          <a:p>
            <a:pPr algn="l">
              <a:buClrTx/>
              <a:buSzTx/>
              <a:buFontTx/>
            </a:pPr>
            <a:r>
              <a:rPr lang="zh-CN" altLang="en-US" sz="2400" b="1" dirty="0">
                <a:solidFill>
                  <a:srgbClr val="0080E8"/>
                </a:solidFill>
              </a:rPr>
              <a:t>产品演示</a:t>
            </a:r>
            <a:endParaRPr lang="zh-CN" altLang="en-US" sz="2400" b="1" dirty="0">
              <a:solidFill>
                <a:srgbClr val="0080E8"/>
              </a:solidFill>
            </a:endParaRPr>
          </a:p>
        </p:txBody>
      </p:sp>
      <p:sp>
        <p:nvSpPr>
          <p:cNvPr id="10" name="内容占位符 1"/>
          <p:cNvSpPr txBox="1"/>
          <p:nvPr>
            <p:custDataLst>
              <p:tags r:id="rId2"/>
            </p:custDataLst>
          </p:nvPr>
        </p:nvSpPr>
        <p:spPr>
          <a:xfrm>
            <a:off x="3718533" y="3225798"/>
            <a:ext cx="1981200" cy="381000"/>
          </a:xfrm>
          <a:prstGeom prst="rect">
            <a:avLst/>
          </a:prstGeom>
        </p:spPr>
        <p:txBody>
          <a:bodyPr vert="horz" lIns="91440" tIns="45720" rIns="91440" bIns="45720" rtlCol="0">
            <a:normAutofit lnSpcReduction="20000"/>
          </a:bodyPr>
          <a:lstStyle>
            <a:lvl1pPr marL="342900" indent="-342900" algn="l" defTabSz="457200" rtl="0" eaLnBrk="1" latinLnBrk="0" hangingPunct="1">
              <a:spcBef>
                <a:spcPct val="20000"/>
              </a:spcBef>
              <a:buSzPct val="100000"/>
              <a:buFontTx/>
              <a:buBlip>
                <a:blip r:embed="rId3"/>
              </a:buBlip>
              <a:defRPr sz="20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18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6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4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4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361950">
              <a:lnSpc>
                <a:spcPct val="150000"/>
              </a:lnSpc>
              <a:buNone/>
            </a:pPr>
            <a:r>
              <a:rPr lang="zh-CN" altLang="en-US" sz="1400" dirty="0">
                <a:solidFill>
                  <a:schemeClr val="tx1"/>
                </a:solidFill>
              </a:rPr>
              <a:t>轻分析平台</a:t>
            </a:r>
            <a:endParaRPr lang="zh-CN" altLang="en-US" sz="1400" dirty="0">
              <a:solidFill>
                <a:schemeClr val="tx1"/>
              </a:solidFill>
            </a:endParaRPr>
          </a:p>
        </p:txBody>
      </p:sp>
      <p:pic>
        <p:nvPicPr>
          <p:cNvPr id="4" name="Picture 3"/>
          <p:cNvPicPr>
            <a:picLocks noChangeAspect="1" noChangeArrowheads="1"/>
          </p:cNvPicPr>
          <p:nvPr>
            <p:custDataLst>
              <p:tags r:id="rId4"/>
            </p:custDataLst>
          </p:nvPr>
        </p:nvPicPr>
        <p:blipFill>
          <a:blip r:embed="rId5" cstate="print">
            <a:extLst>
              <a:ext uri="{28A0092B-C50C-407E-A947-70E740481C1C}">
                <a14:useLocalDpi xmlns:a14="http://schemas.microsoft.com/office/drawing/2010/main" val="0"/>
              </a:ext>
            </a:extLst>
          </a:blip>
          <a:srcRect/>
          <a:stretch>
            <a:fillRect/>
          </a:stretch>
        </p:blipFill>
        <p:spPr bwMode="auto">
          <a:xfrm>
            <a:off x="3276600" y="1276350"/>
            <a:ext cx="2748384" cy="175259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6379648" y="1276351"/>
            <a:ext cx="2530953" cy="1752598"/>
            <a:chOff x="1295400" y="1206500"/>
            <a:chExt cx="7524750" cy="3625318"/>
          </a:xfrm>
        </p:grpSpPr>
        <p:pic>
          <p:nvPicPr>
            <p:cNvPr id="6" name="图片 5"/>
            <p:cNvPicPr>
              <a:picLocks noChangeAspect="1"/>
            </p:cNvPicPr>
            <p:nvPr>
              <p:custDataLst>
                <p:tags r:id="rId6"/>
              </p:custDataLst>
            </p:nvPr>
          </p:nvPicPr>
          <p:blipFill>
            <a:blip r:embed="rId7" cstate="print">
              <a:extLst>
                <a:ext uri="{28A0092B-C50C-407E-A947-70E740481C1C}">
                  <a14:useLocalDpi xmlns:a14="http://schemas.microsoft.com/office/drawing/2010/main" val="0"/>
                </a:ext>
              </a:extLst>
            </a:blip>
            <a:stretch>
              <a:fillRect/>
            </a:stretch>
          </p:blipFill>
          <p:spPr>
            <a:xfrm>
              <a:off x="1295400" y="1206500"/>
              <a:ext cx="5439971" cy="3625318"/>
            </a:xfrm>
            <a:prstGeom prst="rect">
              <a:avLst/>
            </a:prstGeom>
          </p:spPr>
        </p:pic>
        <p:pic>
          <p:nvPicPr>
            <p:cNvPr id="7" name="图片 6"/>
            <p:cNvPicPr>
              <a:picLocks noChangeAspect="1"/>
            </p:cNvPicPr>
            <p:nvPr>
              <p:custDataLst>
                <p:tags r:id="rId8"/>
              </p:custDataLst>
            </p:nvPr>
          </p:nvPicPr>
          <p:blipFill>
            <a:blip r:embed="rId9" cstate="print">
              <a:extLst>
                <a:ext uri="{28A0092B-C50C-407E-A947-70E740481C1C}">
                  <a14:useLocalDpi xmlns:a14="http://schemas.microsoft.com/office/drawing/2010/main" val="0"/>
                </a:ext>
              </a:extLst>
            </a:blip>
            <a:stretch>
              <a:fillRect/>
            </a:stretch>
          </p:blipFill>
          <p:spPr>
            <a:xfrm>
              <a:off x="6920931" y="1206500"/>
              <a:ext cx="1899219" cy="3625318"/>
            </a:xfrm>
            <a:prstGeom prst="rect">
              <a:avLst/>
            </a:prstGeom>
          </p:spPr>
        </p:pic>
      </p:grpSp>
      <p:sp>
        <p:nvSpPr>
          <p:cNvPr id="8" name="内容占位符 1"/>
          <p:cNvSpPr txBox="1"/>
          <p:nvPr>
            <p:custDataLst>
              <p:tags r:id="rId10"/>
            </p:custDataLst>
          </p:nvPr>
        </p:nvSpPr>
        <p:spPr>
          <a:xfrm>
            <a:off x="6461733" y="3213651"/>
            <a:ext cx="1981200" cy="381000"/>
          </a:xfrm>
          <a:prstGeom prst="rect">
            <a:avLst/>
          </a:prstGeom>
        </p:spPr>
        <p:txBody>
          <a:bodyPr vert="horz" lIns="91440" tIns="45720" rIns="91440" bIns="45720" rtlCol="0">
            <a:normAutofit lnSpcReduction="20000"/>
          </a:bodyPr>
          <a:lstStyle>
            <a:lvl1pPr marL="342900" indent="-342900" algn="l" defTabSz="457200" rtl="0" eaLnBrk="1" latinLnBrk="0" hangingPunct="1">
              <a:spcBef>
                <a:spcPct val="20000"/>
              </a:spcBef>
              <a:buSzPct val="100000"/>
              <a:buFontTx/>
              <a:buBlip>
                <a:blip r:embed="rId3"/>
              </a:buBlip>
              <a:defRPr sz="20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18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6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4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4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361950">
              <a:lnSpc>
                <a:spcPct val="150000"/>
              </a:lnSpc>
              <a:buNone/>
            </a:pPr>
            <a:r>
              <a:rPr lang="en-US" altLang="zh-CN" sz="1400" dirty="0">
                <a:solidFill>
                  <a:schemeClr val="tx1"/>
                </a:solidFill>
              </a:rPr>
              <a:t>E</a:t>
            </a:r>
            <a:r>
              <a:rPr lang="zh-CN" altLang="en-US" sz="1400" dirty="0">
                <a:solidFill>
                  <a:schemeClr val="tx1"/>
                </a:solidFill>
              </a:rPr>
              <a:t>云教学管理平台</a:t>
            </a:r>
            <a:endParaRPr lang="zh-CN" altLang="en-US" sz="1400" dirty="0">
              <a:solidFill>
                <a:schemeClr val="tx1"/>
              </a:solidFill>
            </a:endParaRPr>
          </a:p>
        </p:txBody>
      </p:sp>
      <p:pic>
        <p:nvPicPr>
          <p:cNvPr id="11" name="图片 10"/>
          <p:cNvPicPr>
            <a:picLocks noChangeAspect="1"/>
          </p:cNvPicPr>
          <p:nvPr>
            <p:custDataLst>
              <p:tags r:id="rId11"/>
            </p:custDataLst>
          </p:nvPr>
        </p:nvPicPr>
        <p:blipFill>
          <a:blip r:embed="rId12"/>
          <a:stretch>
            <a:fillRect/>
          </a:stretch>
        </p:blipFill>
        <p:spPr>
          <a:xfrm>
            <a:off x="137133" y="1272538"/>
            <a:ext cx="2820364" cy="1752598"/>
          </a:xfrm>
          <a:prstGeom prst="rect">
            <a:avLst/>
          </a:prstGeom>
        </p:spPr>
      </p:pic>
      <p:sp>
        <p:nvSpPr>
          <p:cNvPr id="12" name="内容占位符 1"/>
          <p:cNvSpPr txBox="1"/>
          <p:nvPr>
            <p:custDataLst>
              <p:tags r:id="rId13"/>
            </p:custDataLst>
          </p:nvPr>
        </p:nvSpPr>
        <p:spPr>
          <a:xfrm>
            <a:off x="460673" y="3223094"/>
            <a:ext cx="1981200" cy="381000"/>
          </a:xfrm>
          <a:prstGeom prst="rect">
            <a:avLst/>
          </a:prstGeom>
        </p:spPr>
        <p:txBody>
          <a:bodyPr vert="horz" lIns="91440" tIns="45720" rIns="91440" bIns="45720" rtlCol="0">
            <a:normAutofit fontScale="85000"/>
          </a:bodyPr>
          <a:lstStyle>
            <a:lvl1pPr marL="342900" indent="-342900" algn="l" defTabSz="457200" rtl="0" eaLnBrk="1" latinLnBrk="0" hangingPunct="1">
              <a:spcBef>
                <a:spcPct val="20000"/>
              </a:spcBef>
              <a:buSzPct val="100000"/>
              <a:buFontTx/>
              <a:buBlip>
                <a:blip r:embed="rId3"/>
              </a:buBlip>
              <a:defRPr sz="20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algn="l" defTabSz="457200" rtl="0" eaLnBrk="1" latinLnBrk="0" hangingPunct="1">
              <a:spcBef>
                <a:spcPct val="20000"/>
              </a:spcBef>
              <a:buFont typeface="Arial" panose="020B0604020202020204"/>
              <a:buChar char="–"/>
              <a:defRPr sz="18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algn="l" defTabSz="457200" rtl="0" eaLnBrk="1" latinLnBrk="0" hangingPunct="1">
              <a:spcBef>
                <a:spcPct val="20000"/>
              </a:spcBef>
              <a:buFont typeface="Arial" panose="020B0604020202020204"/>
              <a:buChar char="•"/>
              <a:defRPr sz="16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algn="l" defTabSz="457200" rtl="0" eaLnBrk="1" latinLnBrk="0" hangingPunct="1">
              <a:spcBef>
                <a:spcPct val="20000"/>
              </a:spcBef>
              <a:buFont typeface="Arial" panose="020B0604020202020204"/>
              <a:buChar char="–"/>
              <a:defRPr sz="14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algn="l" defTabSz="457200" rtl="0" eaLnBrk="1" latinLnBrk="0" hangingPunct="1">
              <a:spcBef>
                <a:spcPct val="20000"/>
              </a:spcBef>
              <a:buFont typeface="Arial" panose="020B0604020202020204"/>
              <a:buChar char="»"/>
              <a:defRPr sz="1400" b="0" i="0" kern="120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panose="020B0604020202020204"/>
              <a:buChar char="•"/>
              <a:defRPr sz="2000" kern="1200">
                <a:solidFill>
                  <a:schemeClr val="tx1"/>
                </a:solidFill>
                <a:latin typeface="+mn-lt"/>
                <a:ea typeface="+mn-ea"/>
                <a:cs typeface="+mn-cs"/>
              </a:defRPr>
            </a:lvl9pPr>
          </a:lstStyle>
          <a:p>
            <a:pPr marL="0" indent="361950">
              <a:lnSpc>
                <a:spcPct val="150000"/>
              </a:lnSpc>
              <a:buNone/>
            </a:pPr>
            <a:r>
              <a:rPr lang="zh-CN" altLang="en-US" sz="1400" dirty="0">
                <a:solidFill>
                  <a:schemeClr val="tx1"/>
                </a:solidFill>
              </a:rPr>
              <a:t>大数据处理实践平台</a:t>
            </a:r>
            <a:endParaRPr lang="zh-CN" altLang="en-US" sz="1400" dirty="0">
              <a:solidFill>
                <a:schemeClr val="tx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标题 2"/>
          <p:cNvSpPr>
            <a:spLocks noGrp="1" noChangeArrowheads="1"/>
          </p:cNvSpPr>
          <p:nvPr>
            <p:ph type="title"/>
            <p:custDataLst>
              <p:tags r:id="rId1"/>
            </p:custDataLst>
          </p:nvPr>
        </p:nvSpPr>
        <p:spPr/>
        <p:txBody>
          <a:bodyPr/>
          <a:lstStyle/>
          <a:p>
            <a:r>
              <a:rPr lang="zh-CN" altLang="en-US" b="1" dirty="0">
                <a:solidFill>
                  <a:srgbClr val="0080E8"/>
                </a:solidFill>
                <a:latin typeface="微软雅黑" panose="020B0503020204020204" charset="-122"/>
                <a:ea typeface="微软雅黑" panose="020B0503020204020204" charset="-122"/>
              </a:rPr>
              <a:t>目 录</a:t>
            </a:r>
            <a:endParaRPr lang="zh-CN" altLang="en-US" b="1" dirty="0">
              <a:solidFill>
                <a:srgbClr val="0080E8"/>
              </a:solidFill>
              <a:latin typeface="微软雅黑" panose="020B0503020204020204" charset="-122"/>
              <a:ea typeface="微软雅黑" panose="020B0503020204020204" charset="-122"/>
            </a:endParaRPr>
          </a:p>
        </p:txBody>
      </p:sp>
      <p:sp>
        <p:nvSpPr>
          <p:cNvPr id="30" name="标题 1"/>
          <p:cNvSpPr txBox="1"/>
          <p:nvPr>
            <p:custDataLst>
              <p:tags r:id="rId2"/>
            </p:custDataLst>
          </p:nvPr>
        </p:nvSpPr>
        <p:spPr>
          <a:xfrm>
            <a:off x="969010" y="865505"/>
            <a:ext cx="7205345" cy="3927475"/>
          </a:xfrm>
          <a:prstGeom prst="rect">
            <a:avLst/>
          </a:prstGeom>
        </p:spPr>
        <p:txBody>
          <a:bodyPr>
            <a:noAutofit/>
          </a:bodyPr>
          <a:lstStyle>
            <a:lvl1pPr marL="342900" indent="-342900" defTabSz="457200" eaLnBrk="1" hangingPunct="1">
              <a:spcBef>
                <a:spcPct val="20000"/>
              </a:spcBef>
              <a:buSzPct val="100000"/>
              <a:buFontTx/>
              <a:buBlip>
                <a:blip r:embed="rId3"/>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pPr>
              <a:lnSpc>
                <a:spcPct val="150000"/>
              </a:lnSpc>
            </a:pPr>
            <a:r>
              <a:rPr lang="zh-CN" altLang="en-US" sz="2200" smtClean="0">
                <a:solidFill>
                  <a:schemeClr val="bg1">
                    <a:lumMod val="75000"/>
                  </a:schemeClr>
                </a:solidFill>
              </a:rPr>
              <a:t>课程开发背景</a:t>
            </a:r>
            <a:endParaRPr lang="en-US" altLang="zh-CN" sz="2200" smtClean="0">
              <a:solidFill>
                <a:schemeClr val="bg1">
                  <a:lumMod val="75000"/>
                </a:schemeClr>
              </a:solidFill>
            </a:endParaRPr>
          </a:p>
          <a:p>
            <a:pPr>
              <a:lnSpc>
                <a:spcPct val="150000"/>
              </a:lnSpc>
            </a:pPr>
            <a:r>
              <a:rPr lang="zh-CN" altLang="en-US" sz="2200">
                <a:solidFill>
                  <a:schemeClr val="bg1">
                    <a:lumMod val="75000"/>
                  </a:schemeClr>
                </a:solidFill>
              </a:rPr>
              <a:t>课程设计思路</a:t>
            </a:r>
            <a:endParaRPr lang="en-US" altLang="zh-CN" sz="2200">
              <a:solidFill>
                <a:schemeClr val="bg1">
                  <a:lumMod val="75000"/>
                </a:schemeClr>
              </a:solidFill>
            </a:endParaRPr>
          </a:p>
          <a:p>
            <a:pPr>
              <a:lnSpc>
                <a:spcPct val="150000"/>
              </a:lnSpc>
            </a:pPr>
            <a:r>
              <a:rPr sz="2200" dirty="0">
                <a:solidFill>
                  <a:schemeClr val="bg1">
                    <a:lumMod val="75000"/>
                  </a:schemeClr>
                </a:solidFill>
              </a:rPr>
              <a:t>金蝶电商大数据</a:t>
            </a:r>
            <a:r>
              <a:rPr lang="zh-CN" altLang="en-US" sz="2200" dirty="0">
                <a:solidFill>
                  <a:schemeClr val="bg1">
                    <a:lumMod val="75000"/>
                  </a:schemeClr>
                </a:solidFill>
              </a:rPr>
              <a:t>教学</a:t>
            </a:r>
            <a:r>
              <a:rPr lang="zh-CN" altLang="en-US" sz="2200">
                <a:solidFill>
                  <a:schemeClr val="bg1">
                    <a:lumMod val="75000"/>
                  </a:schemeClr>
                </a:solidFill>
              </a:rPr>
              <a:t>方案</a:t>
            </a:r>
            <a:r>
              <a:rPr lang="zh-CN" altLang="en-US" sz="2200" smtClean="0">
                <a:solidFill>
                  <a:schemeClr val="bg1">
                    <a:lumMod val="75000"/>
                  </a:schemeClr>
                </a:solidFill>
              </a:rPr>
              <a:t>介绍</a:t>
            </a:r>
            <a:endParaRPr lang="en-US" altLang="zh-CN" sz="2200" smtClean="0">
              <a:solidFill>
                <a:schemeClr val="bg1">
                  <a:lumMod val="75000"/>
                </a:schemeClr>
              </a:solidFill>
            </a:endParaRPr>
          </a:p>
          <a:p>
            <a:pPr>
              <a:lnSpc>
                <a:spcPct val="150000"/>
              </a:lnSpc>
            </a:pPr>
            <a:r>
              <a:rPr lang="zh-CN" altLang="en-US" sz="2200" smtClean="0">
                <a:solidFill>
                  <a:schemeClr val="bg1">
                    <a:lumMod val="75000"/>
                  </a:schemeClr>
                </a:solidFill>
              </a:rPr>
              <a:t>产品演示</a:t>
            </a:r>
            <a:endParaRPr lang="en-US" altLang="zh-CN" sz="2200" smtClean="0">
              <a:solidFill>
                <a:schemeClr val="bg1">
                  <a:lumMod val="75000"/>
                </a:schemeClr>
              </a:solidFill>
            </a:endParaRPr>
          </a:p>
          <a:p>
            <a:pPr>
              <a:lnSpc>
                <a:spcPct val="150000"/>
              </a:lnSpc>
            </a:pPr>
            <a:r>
              <a:rPr lang="zh-CN" altLang="en-US" sz="2200" smtClean="0">
                <a:solidFill>
                  <a:schemeClr val="tx1"/>
                </a:solidFill>
              </a:rPr>
              <a:t>课程亮点与价值</a:t>
            </a:r>
            <a:endParaRPr lang="en-US" altLang="zh-CN" sz="2200" smtClean="0">
              <a:solidFill>
                <a:schemeClr val="tx1"/>
              </a:solidFill>
            </a:endParaRPr>
          </a:p>
          <a:p>
            <a:pPr marL="0" indent="0">
              <a:lnSpc>
                <a:spcPct val="150000"/>
              </a:lnSpc>
              <a:buNone/>
            </a:pPr>
            <a:endParaRPr lang="zh-CN" altLang="en-US" sz="2200" dirty="0" smtClean="0">
              <a:solidFill>
                <a:schemeClr val="bg1">
                  <a:lumMod val="75000"/>
                </a:schemeClr>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6204" y="100670"/>
            <a:ext cx="8403269" cy="525528"/>
          </a:xfrm>
        </p:spPr>
        <p:txBody>
          <a:bodyPr>
            <a:normAutofit/>
          </a:bodyPr>
          <a:p>
            <a:pPr algn="l">
              <a:buClrTx/>
              <a:buSzTx/>
              <a:buFontTx/>
            </a:pPr>
            <a:r>
              <a:rPr lang="zh-CN" altLang="en-US" sz="2400" b="1" dirty="0">
                <a:solidFill>
                  <a:srgbClr val="0080E8"/>
                </a:solidFill>
              </a:rPr>
              <a:t>课程亮点与价值</a:t>
            </a:r>
            <a:endParaRPr lang="zh-CN" altLang="en-US" sz="2400" b="1" dirty="0">
              <a:solidFill>
                <a:srgbClr val="0080E8"/>
              </a:solidFill>
            </a:endParaRPr>
          </a:p>
        </p:txBody>
      </p:sp>
      <p:sp>
        <p:nvSpPr>
          <p:cNvPr id="4" name="矩形 3"/>
          <p:cNvSpPr/>
          <p:nvPr>
            <p:custDataLst>
              <p:tags r:id="rId2"/>
            </p:custDataLst>
          </p:nvPr>
        </p:nvSpPr>
        <p:spPr>
          <a:xfrm>
            <a:off x="590630" y="895350"/>
            <a:ext cx="2204225" cy="457200"/>
          </a:xfrm>
          <a:prstGeom prst="rect">
            <a:avLst/>
          </a:prstGeom>
          <a:solidFill>
            <a:srgbClr val="00B9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案例丰富</a:t>
            </a:r>
            <a:endParaRPr lang="zh-CN" altLang="en-US" dirty="0">
              <a:latin typeface="微软雅黑" panose="020B0503020204020204" charset="-122"/>
              <a:ea typeface="微软雅黑" panose="020B0503020204020204" charset="-122"/>
            </a:endParaRPr>
          </a:p>
        </p:txBody>
      </p:sp>
      <p:sp>
        <p:nvSpPr>
          <p:cNvPr id="5" name="矩形 4"/>
          <p:cNvSpPr/>
          <p:nvPr>
            <p:custDataLst>
              <p:tags r:id="rId3"/>
            </p:custDataLst>
          </p:nvPr>
        </p:nvSpPr>
        <p:spPr>
          <a:xfrm>
            <a:off x="610123" y="1774825"/>
            <a:ext cx="2204225" cy="457200"/>
          </a:xfrm>
          <a:prstGeom prst="rect">
            <a:avLst/>
          </a:prstGeom>
          <a:solidFill>
            <a:srgbClr val="00B9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数据完整全面</a:t>
            </a:r>
            <a:endParaRPr lang="en-US" altLang="zh-CN" dirty="0">
              <a:latin typeface="微软雅黑" panose="020B0503020204020204" charset="-122"/>
              <a:ea typeface="微软雅黑" panose="020B0503020204020204" charset="-122"/>
            </a:endParaRPr>
          </a:p>
        </p:txBody>
      </p:sp>
      <p:sp>
        <p:nvSpPr>
          <p:cNvPr id="7" name="矩形 6"/>
          <p:cNvSpPr/>
          <p:nvPr>
            <p:custDataLst>
              <p:tags r:id="rId4"/>
            </p:custDataLst>
          </p:nvPr>
        </p:nvSpPr>
        <p:spPr>
          <a:xfrm>
            <a:off x="610123" y="2571750"/>
            <a:ext cx="2204225" cy="457200"/>
          </a:xfrm>
          <a:prstGeom prst="rect">
            <a:avLst/>
          </a:prstGeom>
          <a:solidFill>
            <a:srgbClr val="00B9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内容有独特性</a:t>
            </a:r>
            <a:endParaRPr lang="zh-CN" altLang="en-US" dirty="0">
              <a:latin typeface="微软雅黑" panose="020B0503020204020204" charset="-122"/>
              <a:ea typeface="微软雅黑" panose="020B0503020204020204" charset="-122"/>
            </a:endParaRPr>
          </a:p>
        </p:txBody>
      </p:sp>
      <p:sp>
        <p:nvSpPr>
          <p:cNvPr id="8" name="标题 1"/>
          <p:cNvSpPr txBox="1"/>
          <p:nvPr>
            <p:custDataLst>
              <p:tags r:id="rId5"/>
            </p:custDataLst>
          </p:nvPr>
        </p:nvSpPr>
        <p:spPr>
          <a:xfrm>
            <a:off x="3124200" y="733425"/>
            <a:ext cx="5562600" cy="1043305"/>
          </a:xfrm>
          <a:prstGeom prst="rect">
            <a:avLst/>
          </a:prstGeom>
        </p:spPr>
        <p:txBody>
          <a:bodyPr>
            <a:noAutofit/>
          </a:bodyPr>
          <a:lstStyle>
            <a:lvl1pPr marL="342900" indent="-342900" defTabSz="457200" eaLnBrk="1" hangingPunct="1">
              <a:spcBef>
                <a:spcPct val="20000"/>
              </a:spcBef>
              <a:buSzPct val="100000"/>
              <a:buFontTx/>
              <a:buBlip>
                <a:blip r:embed="rId6"/>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r>
              <a:rPr lang="zh-CN" altLang="en-US" sz="1200" dirty="0">
                <a:solidFill>
                  <a:schemeClr val="tx1"/>
                </a:solidFill>
              </a:rPr>
              <a:t>统一的案例背景，确保案例背景具有</a:t>
            </a:r>
            <a:r>
              <a:rPr lang="zh-CN" altLang="en-US" sz="1200" dirty="0">
                <a:solidFill>
                  <a:srgbClr val="FF0000"/>
                </a:solidFill>
              </a:rPr>
              <a:t>一致性、完整性</a:t>
            </a:r>
            <a:endParaRPr lang="zh-CN" altLang="en-US" sz="1200" dirty="0">
              <a:solidFill>
                <a:srgbClr val="FF0000"/>
              </a:solidFill>
            </a:endParaRPr>
          </a:p>
          <a:p>
            <a:r>
              <a:rPr lang="zh-CN" altLang="en-US" sz="1200" dirty="0">
                <a:solidFill>
                  <a:srgbClr val="FF0000"/>
                </a:solidFill>
              </a:rPr>
              <a:t>涵盖</a:t>
            </a:r>
            <a:r>
              <a:rPr lang="zh-CN" altLang="en-US" sz="1200" dirty="0">
                <a:solidFill>
                  <a:schemeClr val="tx1"/>
                </a:solidFill>
              </a:rPr>
              <a:t>销售、流量、活动、客户、品牌、竞店竞品、行业市场、电商风控等常见的</a:t>
            </a:r>
            <a:r>
              <a:rPr lang="zh-CN" altLang="en-US" sz="1200" dirty="0">
                <a:solidFill>
                  <a:srgbClr val="FF0000"/>
                </a:solidFill>
              </a:rPr>
              <a:t>指标体系</a:t>
            </a:r>
            <a:endParaRPr lang="en-US" altLang="zh-CN" sz="1200" dirty="0">
              <a:solidFill>
                <a:srgbClr val="FF0000"/>
              </a:solidFill>
            </a:endParaRPr>
          </a:p>
          <a:p>
            <a:r>
              <a:rPr lang="en-US" altLang="zh-CN" sz="1200" dirty="0">
                <a:solidFill>
                  <a:srgbClr val="FF0000"/>
                </a:solidFill>
                <a:sym typeface="+mn-ea"/>
              </a:rPr>
              <a:t>63</a:t>
            </a:r>
            <a:r>
              <a:rPr sz="1200" dirty="0">
                <a:solidFill>
                  <a:srgbClr val="FF0000"/>
                </a:solidFill>
                <a:sym typeface="+mn-ea"/>
              </a:rPr>
              <a:t>个案例任务</a:t>
            </a:r>
            <a:r>
              <a:rPr sz="1200" dirty="0">
                <a:solidFill>
                  <a:schemeClr val="tx1"/>
                </a:solidFill>
                <a:sym typeface="+mn-ea"/>
              </a:rPr>
              <a:t>，任务场景极其丰富，远远满足教学需求</a:t>
            </a:r>
            <a:endParaRPr lang="en-US" altLang="zh-CN" sz="1200" dirty="0">
              <a:solidFill>
                <a:schemeClr val="tx1"/>
              </a:solidFill>
              <a:sym typeface="+mn-ea"/>
            </a:endParaRPr>
          </a:p>
        </p:txBody>
      </p:sp>
      <p:sp>
        <p:nvSpPr>
          <p:cNvPr id="10" name="标题 1"/>
          <p:cNvSpPr txBox="1"/>
          <p:nvPr>
            <p:custDataLst>
              <p:tags r:id="rId7"/>
            </p:custDataLst>
          </p:nvPr>
        </p:nvSpPr>
        <p:spPr>
          <a:xfrm>
            <a:off x="3124200" y="1830070"/>
            <a:ext cx="5706745" cy="347345"/>
          </a:xfrm>
          <a:prstGeom prst="rect">
            <a:avLst/>
          </a:prstGeom>
        </p:spPr>
        <p:txBody>
          <a:bodyPr>
            <a:noAutofit/>
          </a:bodyPr>
          <a:lstStyle>
            <a:lvl1pPr marL="342900" indent="-342900" defTabSz="457200" eaLnBrk="1" hangingPunct="1">
              <a:spcBef>
                <a:spcPct val="20000"/>
              </a:spcBef>
              <a:buSzPct val="100000"/>
              <a:buFontTx/>
              <a:buBlip>
                <a:blip r:embed="rId6"/>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r>
              <a:rPr sz="1200" dirty="0">
                <a:solidFill>
                  <a:schemeClr val="tx1"/>
                </a:solidFill>
              </a:rPr>
              <a:t>提供电商企业真实脱敏的</a:t>
            </a:r>
            <a:r>
              <a:rPr sz="1200" dirty="0">
                <a:solidFill>
                  <a:srgbClr val="FF0000"/>
                </a:solidFill>
              </a:rPr>
              <a:t>完整经营数据</a:t>
            </a:r>
            <a:r>
              <a:rPr sz="1200" dirty="0">
                <a:solidFill>
                  <a:schemeClr val="tx1"/>
                </a:solidFill>
              </a:rPr>
              <a:t>，</a:t>
            </a:r>
            <a:r>
              <a:rPr lang="en-US" altLang="zh-CN" sz="1200" dirty="0">
                <a:solidFill>
                  <a:schemeClr val="tx1"/>
                </a:solidFill>
              </a:rPr>
              <a:t>111</a:t>
            </a:r>
            <a:r>
              <a:rPr sz="1200" dirty="0">
                <a:solidFill>
                  <a:schemeClr val="tx1"/>
                </a:solidFill>
              </a:rPr>
              <a:t>张数据表近百万条数据</a:t>
            </a:r>
            <a:endParaRPr sz="1200" dirty="0">
              <a:solidFill>
                <a:schemeClr val="tx1"/>
              </a:solidFill>
            </a:endParaRPr>
          </a:p>
          <a:p>
            <a:pPr marL="0" indent="0">
              <a:buNone/>
            </a:pPr>
            <a:endParaRPr sz="1200" dirty="0">
              <a:solidFill>
                <a:srgbClr val="FF0000"/>
              </a:solidFill>
            </a:endParaRPr>
          </a:p>
        </p:txBody>
      </p:sp>
      <p:sp>
        <p:nvSpPr>
          <p:cNvPr id="11" name="标题 1"/>
          <p:cNvSpPr txBox="1"/>
          <p:nvPr>
            <p:custDataLst>
              <p:tags r:id="rId8"/>
            </p:custDataLst>
          </p:nvPr>
        </p:nvSpPr>
        <p:spPr>
          <a:xfrm>
            <a:off x="3104515" y="2637155"/>
            <a:ext cx="5562600" cy="326390"/>
          </a:xfrm>
          <a:prstGeom prst="rect">
            <a:avLst/>
          </a:prstGeom>
        </p:spPr>
        <p:txBody>
          <a:bodyPr>
            <a:noAutofit/>
          </a:bodyPr>
          <a:lstStyle>
            <a:lvl1pPr marL="342900" indent="-342900" defTabSz="457200" eaLnBrk="1" hangingPunct="1">
              <a:spcBef>
                <a:spcPct val="20000"/>
              </a:spcBef>
              <a:buSzPct val="100000"/>
              <a:buFontTx/>
              <a:buBlip>
                <a:blip r:embed="rId6"/>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r>
              <a:rPr sz="1200" dirty="0">
                <a:solidFill>
                  <a:schemeClr val="tx1"/>
                </a:solidFill>
              </a:rPr>
              <a:t>除常规电商指标分析外，独有</a:t>
            </a:r>
            <a:r>
              <a:rPr sz="1200" dirty="0">
                <a:solidFill>
                  <a:srgbClr val="FF0000"/>
                </a:solidFill>
              </a:rPr>
              <a:t>电商风控</a:t>
            </a:r>
            <a:r>
              <a:rPr sz="1200" dirty="0">
                <a:solidFill>
                  <a:schemeClr val="tx1"/>
                </a:solidFill>
              </a:rPr>
              <a:t>内容</a:t>
            </a:r>
            <a:endParaRPr sz="1200" dirty="0">
              <a:solidFill>
                <a:schemeClr val="tx1"/>
              </a:solidFill>
            </a:endParaRPr>
          </a:p>
        </p:txBody>
      </p:sp>
      <p:sp>
        <p:nvSpPr>
          <p:cNvPr id="13" name="矩形 12"/>
          <p:cNvSpPr/>
          <p:nvPr>
            <p:custDataLst>
              <p:tags r:id="rId9"/>
            </p:custDataLst>
          </p:nvPr>
        </p:nvSpPr>
        <p:spPr>
          <a:xfrm>
            <a:off x="590630" y="3333750"/>
            <a:ext cx="2204225" cy="457200"/>
          </a:xfrm>
          <a:prstGeom prst="rect">
            <a:avLst/>
          </a:prstGeom>
          <a:solidFill>
            <a:srgbClr val="00B9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授课灵活性高</a:t>
            </a:r>
            <a:endParaRPr lang="zh-CN" altLang="en-US" dirty="0">
              <a:latin typeface="微软雅黑" panose="020B0503020204020204" charset="-122"/>
              <a:ea typeface="微软雅黑" panose="020B0503020204020204" charset="-122"/>
            </a:endParaRPr>
          </a:p>
        </p:txBody>
      </p:sp>
      <p:sp>
        <p:nvSpPr>
          <p:cNvPr id="14" name="标题 1"/>
          <p:cNvSpPr txBox="1"/>
          <p:nvPr>
            <p:custDataLst>
              <p:tags r:id="rId10"/>
            </p:custDataLst>
          </p:nvPr>
        </p:nvSpPr>
        <p:spPr>
          <a:xfrm>
            <a:off x="3104706" y="3333750"/>
            <a:ext cx="5886893" cy="533400"/>
          </a:xfrm>
          <a:prstGeom prst="rect">
            <a:avLst/>
          </a:prstGeom>
        </p:spPr>
        <p:txBody>
          <a:bodyPr>
            <a:noAutofit/>
          </a:bodyPr>
          <a:lstStyle>
            <a:lvl1pPr marL="342900" indent="-342900" defTabSz="457200" eaLnBrk="1" hangingPunct="1">
              <a:spcBef>
                <a:spcPct val="20000"/>
              </a:spcBef>
              <a:buSzPct val="100000"/>
              <a:buFontTx/>
              <a:buBlip>
                <a:blip r:embed="rId6"/>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r>
              <a:rPr lang="zh-CN" altLang="en-US" sz="1200" dirty="0">
                <a:solidFill>
                  <a:schemeClr val="tx1"/>
                </a:solidFill>
              </a:rPr>
              <a:t>案例任务</a:t>
            </a:r>
            <a:r>
              <a:rPr lang="zh-CN" altLang="en-US" sz="1200" dirty="0">
                <a:solidFill>
                  <a:srgbClr val="FF0000"/>
                </a:solidFill>
              </a:rPr>
              <a:t>可综合</a:t>
            </a:r>
            <a:r>
              <a:rPr lang="zh-CN" altLang="en-US" sz="1200" dirty="0">
                <a:solidFill>
                  <a:schemeClr val="tx1"/>
                </a:solidFill>
              </a:rPr>
              <a:t>教学</a:t>
            </a:r>
            <a:r>
              <a:rPr lang="zh-CN" altLang="en-US" sz="1200" dirty="0">
                <a:solidFill>
                  <a:schemeClr val="tx1">
                    <a:lumMod val="75000"/>
                    <a:lumOff val="25000"/>
                  </a:schemeClr>
                </a:solidFill>
              </a:rPr>
              <a:t>、</a:t>
            </a:r>
            <a:r>
              <a:rPr lang="zh-CN" altLang="en-US" sz="1200" dirty="0">
                <a:solidFill>
                  <a:srgbClr val="FF0000"/>
                </a:solidFill>
              </a:rPr>
              <a:t>可拆分</a:t>
            </a:r>
            <a:r>
              <a:rPr lang="zh-CN" altLang="en-US" sz="1200" dirty="0">
                <a:solidFill>
                  <a:schemeClr val="tx1"/>
                </a:solidFill>
              </a:rPr>
              <a:t>有选择性的授课，适应不同教学安排</a:t>
            </a:r>
            <a:endParaRPr lang="zh-CN" altLang="en-US" sz="1200" dirty="0">
              <a:solidFill>
                <a:schemeClr val="tx1"/>
              </a:solidFill>
            </a:endParaRPr>
          </a:p>
          <a:p>
            <a:r>
              <a:rPr lang="zh-CN" altLang="en-US" sz="1200" dirty="0">
                <a:solidFill>
                  <a:schemeClr val="tx1"/>
                </a:solidFill>
              </a:rPr>
              <a:t>案例</a:t>
            </a:r>
            <a:r>
              <a:rPr lang="zh-CN" altLang="en-US" sz="1200" dirty="0">
                <a:solidFill>
                  <a:srgbClr val="FF0000"/>
                </a:solidFill>
              </a:rPr>
              <a:t>有难有易</a:t>
            </a:r>
            <a:r>
              <a:rPr lang="zh-CN" altLang="en-US" sz="1200" dirty="0">
                <a:solidFill>
                  <a:schemeClr val="tx1"/>
                </a:solidFill>
              </a:rPr>
              <a:t>，</a:t>
            </a:r>
            <a:r>
              <a:rPr sz="1200" spc="150">
                <a:solidFill>
                  <a:schemeClr val="tx1"/>
                </a:solidFill>
                <a:latin typeface="Arial" panose="020B0604020202020204" pitchFamily="34" charset="0"/>
                <a:sym typeface="+mn-ea"/>
              </a:rPr>
              <a:t>适用不同层次学生学习</a:t>
            </a:r>
            <a:endParaRPr lang="zh-CN" altLang="en-US" sz="1200" spc="150" dirty="0">
              <a:solidFill>
                <a:schemeClr val="tx1"/>
              </a:solidFill>
              <a:latin typeface="Arial" panose="020B0604020202020204" pitchFamily="34" charset="0"/>
              <a:sym typeface="+mn-ea"/>
            </a:endParaRPr>
          </a:p>
        </p:txBody>
      </p:sp>
      <p:sp>
        <p:nvSpPr>
          <p:cNvPr id="3" name="矩形 2"/>
          <p:cNvSpPr/>
          <p:nvPr>
            <p:custDataLst>
              <p:tags r:id="rId11"/>
            </p:custDataLst>
          </p:nvPr>
        </p:nvSpPr>
        <p:spPr>
          <a:xfrm>
            <a:off x="590550" y="4216400"/>
            <a:ext cx="2204085" cy="565785"/>
          </a:xfrm>
          <a:prstGeom prst="rect">
            <a:avLst/>
          </a:prstGeom>
          <a:solidFill>
            <a:srgbClr val="00B9E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zh-CN" altLang="en-US" dirty="0">
                <a:latin typeface="微软雅黑" panose="020B0503020204020204" charset="-122"/>
                <a:ea typeface="微软雅黑" panose="020B0503020204020204" charset="-122"/>
              </a:rPr>
              <a:t>便利的大数据分析教学工具</a:t>
            </a:r>
            <a:endParaRPr lang="zh-CN" altLang="en-US" dirty="0">
              <a:latin typeface="微软雅黑" panose="020B0503020204020204" charset="-122"/>
              <a:ea typeface="微软雅黑" panose="020B0503020204020204" charset="-122"/>
            </a:endParaRPr>
          </a:p>
        </p:txBody>
      </p:sp>
      <p:sp>
        <p:nvSpPr>
          <p:cNvPr id="6" name="标题 1"/>
          <p:cNvSpPr txBox="1"/>
          <p:nvPr>
            <p:custDataLst>
              <p:tags r:id="rId12"/>
            </p:custDataLst>
          </p:nvPr>
        </p:nvSpPr>
        <p:spPr>
          <a:xfrm>
            <a:off x="3104515" y="4171950"/>
            <a:ext cx="5726430" cy="633730"/>
          </a:xfrm>
          <a:prstGeom prst="rect">
            <a:avLst/>
          </a:prstGeom>
        </p:spPr>
        <p:txBody>
          <a:bodyPr>
            <a:noAutofit/>
          </a:bodyPr>
          <a:lstStyle>
            <a:lvl1pPr marL="342900" indent="-342900" defTabSz="457200" eaLnBrk="1" hangingPunct="1">
              <a:spcBef>
                <a:spcPct val="20000"/>
              </a:spcBef>
              <a:buSzPct val="100000"/>
              <a:buFontTx/>
              <a:buBlip>
                <a:blip r:embed="rId6"/>
              </a:buBlip>
              <a:defRPr lang="zh-CN" altLang="en-US"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1pPr>
            <a:lvl2pPr marL="742950" indent="-285750" defTabSz="457200" eaLnBrk="1" hangingPunct="1">
              <a:spcBef>
                <a:spcPct val="20000"/>
              </a:spcBef>
              <a:buFont typeface="Arial" panose="020B0604020202020204" pitchFamily="34" charset="0"/>
              <a:buChar char="–"/>
              <a:defRPr lang="zh-CN" altLang="en-US" sz="18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2pPr>
            <a:lvl3pPr marL="1143000" indent="-228600" defTabSz="457200" eaLnBrk="1" hangingPunct="1">
              <a:spcBef>
                <a:spcPct val="20000"/>
              </a:spcBef>
              <a:buFont typeface="Arial" panose="020B0604020202020204" pitchFamily="34" charset="0"/>
              <a:buChar char="•"/>
              <a:defRPr lang="zh-CN" altLang="en-US" sz="16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3pPr>
            <a:lvl4pPr marL="16002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4pPr>
            <a:lvl5pPr marL="2057400" indent="-228600" defTabSz="457200" eaLnBrk="1" hangingPunct="1">
              <a:spcBef>
                <a:spcPct val="20000"/>
              </a:spcBef>
              <a:buFont typeface="Arial" panose="020B0604020202020204" pitchFamily="34" charset="0"/>
              <a:buChar char="»"/>
              <a:defRPr lang="zh-CN" altLang="en-US" sz="1400" b="0" i="0">
                <a:solidFill>
                  <a:schemeClr val="tx1">
                    <a:lumMod val="85000"/>
                    <a:lumOff val="15000"/>
                  </a:schemeClr>
                </a:solidFill>
                <a:latin typeface="微软雅黑" panose="020B0503020204020204" charset="-122"/>
                <a:ea typeface="微软雅黑" panose="020B0503020204020204" charset="-122"/>
                <a:cs typeface="微软雅黑" panose="020B0503020204020204" charset="-122"/>
              </a:defRPr>
            </a:lvl5pPr>
            <a:lvl6pPr marL="2514600" indent="-228600" defTabSz="457200">
              <a:spcBef>
                <a:spcPct val="20000"/>
              </a:spcBef>
              <a:buFont typeface="Arial" panose="020B0604020202020204"/>
              <a:buChar char="•"/>
              <a:defRPr>
                <a:latin typeface="+mn-lt"/>
                <a:ea typeface="+mn-ea"/>
              </a:defRPr>
            </a:lvl6pPr>
            <a:lvl7pPr marL="2971800" indent="-228600" defTabSz="457200">
              <a:spcBef>
                <a:spcPct val="20000"/>
              </a:spcBef>
              <a:buFont typeface="Arial" panose="020B0604020202020204"/>
              <a:buChar char="•"/>
              <a:defRPr>
                <a:latin typeface="+mn-lt"/>
                <a:ea typeface="+mn-ea"/>
              </a:defRPr>
            </a:lvl7pPr>
            <a:lvl8pPr marL="3429000" indent="-228600" defTabSz="457200">
              <a:spcBef>
                <a:spcPct val="20000"/>
              </a:spcBef>
              <a:buFont typeface="Arial" panose="020B0604020202020204"/>
              <a:buChar char="•"/>
              <a:defRPr>
                <a:latin typeface="+mn-lt"/>
                <a:ea typeface="+mn-ea"/>
              </a:defRPr>
            </a:lvl8pPr>
            <a:lvl9pPr marL="3886200" indent="-228600" defTabSz="457200">
              <a:spcBef>
                <a:spcPct val="20000"/>
              </a:spcBef>
              <a:buFont typeface="Arial" panose="020B0604020202020204"/>
              <a:buChar char="•"/>
              <a:defRPr>
                <a:latin typeface="+mn-lt"/>
                <a:ea typeface="+mn-ea"/>
              </a:defRPr>
            </a:lvl9pPr>
          </a:lstStyle>
          <a:p>
            <a:r>
              <a:rPr lang="zh-CN" altLang="en-US" sz="1200" dirty="0">
                <a:solidFill>
                  <a:schemeClr val="tx1"/>
                </a:solidFill>
              </a:rPr>
              <a:t>企业级可视化分析平台</a:t>
            </a:r>
            <a:r>
              <a:rPr lang="en-US" altLang="zh-CN" sz="1200" dirty="0">
                <a:solidFill>
                  <a:schemeClr val="tx1"/>
                </a:solidFill>
              </a:rPr>
              <a:t>——</a:t>
            </a:r>
            <a:r>
              <a:rPr sz="1200" dirty="0">
                <a:solidFill>
                  <a:schemeClr val="tx1"/>
                </a:solidFill>
              </a:rPr>
              <a:t>轻分析</a:t>
            </a:r>
            <a:endParaRPr lang="zh-CN" altLang="en-US" sz="1200" dirty="0">
              <a:solidFill>
                <a:schemeClr val="tx1"/>
              </a:solidFill>
            </a:endParaRPr>
          </a:p>
          <a:p>
            <a:r>
              <a:rPr lang="zh-CN" altLang="en-US" sz="1200" spc="150" dirty="0">
                <a:solidFill>
                  <a:schemeClr val="tx1"/>
                </a:solidFill>
                <a:latin typeface="Arial" panose="020B0604020202020204" pitchFamily="34" charset="0"/>
                <a:sym typeface="+mn-ea"/>
              </a:rPr>
              <a:t>便于商科教学的大数据处理平台，提供</a:t>
            </a:r>
            <a:r>
              <a:rPr lang="zh-CN" altLang="en-US" sz="1200" spc="150" dirty="0">
                <a:solidFill>
                  <a:srgbClr val="FF0000"/>
                </a:solidFill>
                <a:latin typeface="Arial" panose="020B0604020202020204" pitchFamily="34" charset="0"/>
                <a:sym typeface="+mn-ea"/>
              </a:rPr>
              <a:t>封装好的数据采集、处理、挖掘工具</a:t>
            </a:r>
            <a:r>
              <a:rPr lang="en-US" altLang="zh-CN" sz="1200" spc="150" dirty="0">
                <a:solidFill>
                  <a:schemeClr val="tx1"/>
                </a:solidFill>
                <a:latin typeface="Arial" panose="020B0604020202020204" pitchFamily="34" charset="0"/>
                <a:sym typeface="+mn-ea"/>
              </a:rPr>
              <a:t> or </a:t>
            </a:r>
            <a:r>
              <a:rPr sz="1200" spc="150" dirty="0">
                <a:solidFill>
                  <a:srgbClr val="FF0000"/>
                </a:solidFill>
                <a:latin typeface="Arial" panose="020B0604020202020204" pitchFamily="34" charset="0"/>
                <a:sym typeface="+mn-ea"/>
              </a:rPr>
              <a:t>自定义</a:t>
            </a:r>
            <a:r>
              <a:rPr lang="en-US" altLang="zh-CN" sz="1200" spc="150" dirty="0">
                <a:solidFill>
                  <a:srgbClr val="FF0000"/>
                </a:solidFill>
                <a:latin typeface="Arial" panose="020B0604020202020204" pitchFamily="34" charset="0"/>
                <a:sym typeface="+mn-ea"/>
              </a:rPr>
              <a:t>Python</a:t>
            </a:r>
            <a:r>
              <a:rPr sz="1200" spc="150" dirty="0">
                <a:solidFill>
                  <a:srgbClr val="FF0000"/>
                </a:solidFill>
                <a:latin typeface="Arial" panose="020B0604020202020204" pitchFamily="34" charset="0"/>
                <a:sym typeface="+mn-ea"/>
              </a:rPr>
              <a:t>开发</a:t>
            </a:r>
            <a:endParaRPr sz="1200" spc="150" dirty="0">
              <a:solidFill>
                <a:schemeClr val="tx1"/>
              </a:solidFill>
              <a:latin typeface="Arial" panose="020B0604020202020204" pitchFamily="34" charset="0"/>
              <a:sym typeface="+mn-ea"/>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0"/>
            <a:ext cx="7376795" cy="520065"/>
          </a:xfrm>
        </p:spPr>
        <p:txBody>
          <a:bodyPr>
            <a:noAutofit/>
          </a:bodyPr>
          <a:p>
            <a:pPr algn="l">
              <a:buClrTx/>
              <a:buSzTx/>
              <a:buFontTx/>
            </a:pPr>
            <a:r>
              <a:rPr lang="zh-CN" altLang="en-US" sz="2400" b="1" dirty="0">
                <a:solidFill>
                  <a:srgbClr val="0080E8"/>
                </a:solidFill>
                <a:sym typeface="+mn-ea"/>
              </a:rPr>
              <a:t>电商发展现状</a:t>
            </a:r>
            <a:r>
              <a:rPr lang="en-US" altLang="zh-CN" sz="2400" b="1" dirty="0">
                <a:solidFill>
                  <a:srgbClr val="0080E8"/>
                </a:solidFill>
                <a:sym typeface="+mn-ea"/>
              </a:rPr>
              <a:t>-</a:t>
            </a:r>
            <a:r>
              <a:rPr lang="zh-CN" altLang="en-US" sz="2400" b="1" dirty="0">
                <a:solidFill>
                  <a:srgbClr val="0080E8"/>
                </a:solidFill>
                <a:latin typeface="微软雅黑" panose="020B0503020204020204" charset="-122"/>
                <a:ea typeface="微软雅黑" panose="020B0503020204020204" charset="-122"/>
              </a:rPr>
              <a:t>服饰鞋帽、针纺织品仍为消费强劲领域</a:t>
            </a:r>
            <a:endParaRPr lang="zh-CN" altLang="en-US" sz="2400" b="1" dirty="0">
              <a:solidFill>
                <a:srgbClr val="0080E8"/>
              </a:solidFill>
              <a:latin typeface="微软雅黑" panose="020B0503020204020204" charset="-122"/>
              <a:ea typeface="微软雅黑" panose="020B0503020204020204" charset="-122"/>
            </a:endParaRPr>
          </a:p>
        </p:txBody>
      </p:sp>
      <p:sp>
        <p:nvSpPr>
          <p:cNvPr id="28" name="文本框 27"/>
          <p:cNvSpPr txBox="1"/>
          <p:nvPr>
            <p:custDataLst>
              <p:tags r:id="rId2"/>
            </p:custDataLst>
          </p:nvPr>
        </p:nvSpPr>
        <p:spPr>
          <a:xfrm>
            <a:off x="609600" y="590550"/>
            <a:ext cx="7762240" cy="1202690"/>
          </a:xfrm>
          <a:prstGeom prst="rect">
            <a:avLst/>
          </a:prstGeom>
          <a:noFill/>
        </p:spPr>
        <p:txBody>
          <a:bodyPr wrap="square" rtlCol="0">
            <a:noAutofit/>
          </a:bodyPr>
          <a:p>
            <a:pPr marL="228600" indent="-228600" algn="l" fontAlgn="auto">
              <a:lnSpc>
                <a:spcPct val="150000"/>
              </a:lnSpc>
              <a:buFont typeface="+mj-ea"/>
              <a:buAutoNum type="circleNumDbPlain"/>
            </a:pPr>
            <a:r>
              <a:rPr lang="zh-CN" sz="1200" dirty="0">
                <a:latin typeface="微软雅黑" panose="020B0503020204020204" charset="-122"/>
                <a:ea typeface="微软雅黑" panose="020B0503020204020204" charset="-122"/>
                <a:sym typeface="+mn-ea"/>
              </a:rPr>
              <a:t>从市场主体来看：服装鞋帽针纺织品、日用品、五金电料网络零售店铺数排名前三，分别占实物商品店铺数的</a:t>
            </a:r>
            <a:r>
              <a:rPr lang="en-US" altLang="zh-CN" sz="1200" dirty="0">
                <a:latin typeface="微软雅黑" panose="020B0503020204020204" charset="-122"/>
                <a:ea typeface="微软雅黑" panose="020B0503020204020204" charset="-122"/>
                <a:sym typeface="+mn-ea"/>
              </a:rPr>
              <a:t>25.51%</a:t>
            </a:r>
            <a:r>
              <a:rPr lang="zh-CN" altLang="en-US" sz="1200" dirty="0">
                <a:latin typeface="微软雅黑" panose="020B0503020204020204" charset="-122"/>
                <a:ea typeface="微软雅黑" panose="020B0503020204020204" charset="-122"/>
                <a:sym typeface="+mn-ea"/>
              </a:rPr>
              <a:t>、</a:t>
            </a:r>
            <a:r>
              <a:rPr lang="en-US" altLang="zh-CN" sz="1200" dirty="0">
                <a:latin typeface="微软雅黑" panose="020B0503020204020204" charset="-122"/>
                <a:ea typeface="微软雅黑" panose="020B0503020204020204" charset="-122"/>
                <a:sym typeface="+mn-ea"/>
              </a:rPr>
              <a:t>22.87%</a:t>
            </a:r>
            <a:r>
              <a:rPr lang="zh-CN" altLang="en-US" sz="1200" dirty="0">
                <a:latin typeface="微软雅黑" panose="020B0503020204020204" charset="-122"/>
                <a:ea typeface="微软雅黑" panose="020B0503020204020204" charset="-122"/>
                <a:sym typeface="+mn-ea"/>
              </a:rPr>
              <a:t>和</a:t>
            </a:r>
            <a:r>
              <a:rPr lang="en-US" altLang="zh-CN" sz="1200" dirty="0">
                <a:latin typeface="微软雅黑" panose="020B0503020204020204" charset="-122"/>
                <a:ea typeface="微软雅黑" panose="020B0503020204020204" charset="-122"/>
                <a:sym typeface="+mn-ea"/>
              </a:rPr>
              <a:t>6.83%</a:t>
            </a:r>
            <a:r>
              <a:rPr lang="zh-CN" altLang="en-US" sz="1200" dirty="0">
                <a:latin typeface="微软雅黑" panose="020B0503020204020204" charset="-122"/>
                <a:ea typeface="微软雅黑" panose="020B0503020204020204" charset="-122"/>
                <a:sym typeface="+mn-ea"/>
              </a:rPr>
              <a:t>。</a:t>
            </a:r>
            <a:endParaRPr lang="zh-CN" altLang="en-US" sz="1200" dirty="0">
              <a:latin typeface="微软雅黑" panose="020B0503020204020204" charset="-122"/>
              <a:ea typeface="微软雅黑" panose="020B0503020204020204" charset="-122"/>
              <a:sym typeface="+mn-ea"/>
            </a:endParaRPr>
          </a:p>
          <a:p>
            <a:pPr marL="228600" indent="-228600" algn="l" fontAlgn="auto">
              <a:lnSpc>
                <a:spcPct val="150000"/>
              </a:lnSpc>
              <a:buFont typeface="+mj-ea"/>
              <a:buAutoNum type="circleNumDbPlain"/>
            </a:pPr>
            <a:r>
              <a:rPr lang="zh-CN" altLang="en-US" sz="1200" dirty="0">
                <a:latin typeface="微软雅黑" panose="020B0503020204020204" charset="-122"/>
                <a:ea typeface="微软雅黑" panose="020B0503020204020204" charset="-122"/>
                <a:sym typeface="+mn-ea"/>
              </a:rPr>
              <a:t>从商品品类来看：</a:t>
            </a:r>
            <a:r>
              <a:rPr lang="zh-CN" sz="1200" dirty="0">
                <a:latin typeface="微软雅黑" panose="020B0503020204020204" charset="-122"/>
                <a:ea typeface="微软雅黑" panose="020B0503020204020204" charset="-122"/>
                <a:sym typeface="+mn-ea"/>
              </a:rPr>
              <a:t>服装鞋帽针纺织品、日用品、家用电器和音响器材网络零售额排名前三，分别占实物商品网络零售额的</a:t>
            </a:r>
            <a:r>
              <a:rPr lang="en-US" altLang="zh-CN" sz="1200" dirty="0">
                <a:latin typeface="微软雅黑" panose="020B0503020204020204" charset="-122"/>
                <a:ea typeface="微软雅黑" panose="020B0503020204020204" charset="-122"/>
                <a:sym typeface="+mn-ea"/>
              </a:rPr>
              <a:t>22.62%</a:t>
            </a:r>
            <a:r>
              <a:rPr lang="zh-CN" altLang="en-US" sz="1200" dirty="0">
                <a:latin typeface="微软雅黑" panose="020B0503020204020204" charset="-122"/>
                <a:ea typeface="微软雅黑" panose="020B0503020204020204" charset="-122"/>
                <a:sym typeface="+mn-ea"/>
              </a:rPr>
              <a:t>、</a:t>
            </a:r>
            <a:r>
              <a:rPr lang="en-US" altLang="zh-CN" sz="1200" dirty="0">
                <a:latin typeface="微软雅黑" panose="020B0503020204020204" charset="-122"/>
                <a:ea typeface="微软雅黑" panose="020B0503020204020204" charset="-122"/>
                <a:sym typeface="+mn-ea"/>
              </a:rPr>
              <a:t>14.62</a:t>
            </a:r>
            <a:r>
              <a:rPr lang="en-US" altLang="zh-CN" sz="1200" dirty="0">
                <a:latin typeface="微软雅黑" panose="020B0503020204020204" charset="-122"/>
                <a:ea typeface="微软雅黑" panose="020B0503020204020204" charset="-122"/>
                <a:sym typeface="+mn-ea"/>
              </a:rPr>
              <a:t>%</a:t>
            </a:r>
            <a:r>
              <a:rPr lang="zh-CN" altLang="en-US" sz="1200" dirty="0">
                <a:latin typeface="微软雅黑" panose="020B0503020204020204" charset="-122"/>
                <a:ea typeface="微软雅黑" panose="020B0503020204020204" charset="-122"/>
                <a:sym typeface="+mn-ea"/>
              </a:rPr>
              <a:t>和</a:t>
            </a:r>
            <a:r>
              <a:rPr lang="en-US" altLang="zh-CN" sz="1200" dirty="0">
                <a:latin typeface="微软雅黑" panose="020B0503020204020204" charset="-122"/>
                <a:ea typeface="微软雅黑" panose="020B0503020204020204" charset="-122"/>
                <a:sym typeface="+mn-ea"/>
              </a:rPr>
              <a:t>10.34</a:t>
            </a:r>
            <a:r>
              <a:rPr lang="en-US" altLang="zh-CN" sz="1200" dirty="0">
                <a:latin typeface="微软雅黑" panose="020B0503020204020204" charset="-122"/>
                <a:ea typeface="微软雅黑" panose="020B0503020204020204" charset="-122"/>
                <a:sym typeface="+mn-ea"/>
              </a:rPr>
              <a:t>%</a:t>
            </a:r>
            <a:r>
              <a:rPr lang="zh-CN" altLang="en-US" sz="1200" dirty="0">
                <a:latin typeface="微软雅黑" panose="020B0503020204020204" charset="-122"/>
                <a:ea typeface="微软雅黑" panose="020B0503020204020204" charset="-122"/>
                <a:sym typeface="+mn-ea"/>
              </a:rPr>
              <a:t>。</a:t>
            </a:r>
            <a:endParaRPr lang="zh-CN" altLang="en-US" sz="1200" dirty="0">
              <a:latin typeface="微软雅黑" panose="020B0503020204020204" charset="-122"/>
              <a:ea typeface="微软雅黑" panose="020B0503020204020204" charset="-122"/>
              <a:sym typeface="+mn-ea"/>
            </a:endParaRPr>
          </a:p>
        </p:txBody>
      </p:sp>
      <p:pic>
        <p:nvPicPr>
          <p:cNvPr id="5" name="图片 4"/>
          <p:cNvPicPr>
            <a:picLocks noChangeAspect="1"/>
          </p:cNvPicPr>
          <p:nvPr>
            <p:custDataLst>
              <p:tags r:id="rId3"/>
            </p:custDataLst>
          </p:nvPr>
        </p:nvPicPr>
        <p:blipFill>
          <a:blip r:embed="rId4"/>
          <a:stretch>
            <a:fillRect/>
          </a:stretch>
        </p:blipFill>
        <p:spPr>
          <a:xfrm>
            <a:off x="533400" y="2086610"/>
            <a:ext cx="3945255" cy="2416810"/>
          </a:xfrm>
          <a:prstGeom prst="rect">
            <a:avLst/>
          </a:prstGeom>
        </p:spPr>
      </p:pic>
      <p:pic>
        <p:nvPicPr>
          <p:cNvPr id="6" name="图片 5"/>
          <p:cNvPicPr>
            <a:picLocks noChangeAspect="1"/>
          </p:cNvPicPr>
          <p:nvPr>
            <p:custDataLst>
              <p:tags r:id="rId5"/>
            </p:custDataLst>
          </p:nvPr>
        </p:nvPicPr>
        <p:blipFill>
          <a:blip r:embed="rId6"/>
          <a:stretch>
            <a:fillRect/>
          </a:stretch>
        </p:blipFill>
        <p:spPr>
          <a:xfrm>
            <a:off x="4648200" y="1784985"/>
            <a:ext cx="3787140" cy="335851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5891" y="2"/>
            <a:ext cx="7128197" cy="520095"/>
          </a:xfrm>
        </p:spPr>
        <p:txBody>
          <a:bodyPr/>
          <a:p>
            <a:pPr algn="l">
              <a:buClrTx/>
              <a:buSzTx/>
              <a:buFontTx/>
            </a:pPr>
            <a:r>
              <a:rPr lang="zh-CN" altLang="en-US" sz="2400" b="1" dirty="0">
                <a:solidFill>
                  <a:srgbClr val="0080E8"/>
                </a:solidFill>
                <a:sym typeface="+mn-ea"/>
              </a:rPr>
              <a:t>电商发展现状</a:t>
            </a:r>
            <a:r>
              <a:rPr lang="en-US" altLang="zh-CN" sz="2400" b="1" dirty="0">
                <a:solidFill>
                  <a:srgbClr val="0080E8"/>
                </a:solidFill>
                <a:sym typeface="+mn-ea"/>
              </a:rPr>
              <a:t>-</a:t>
            </a:r>
            <a:r>
              <a:rPr lang="zh-CN" altLang="en-US" sz="2400" b="1" dirty="0">
                <a:solidFill>
                  <a:srgbClr val="0080E8"/>
                </a:solidFill>
                <a:latin typeface="微软雅黑" panose="020B0503020204020204" charset="-122"/>
                <a:ea typeface="微软雅黑" panose="020B0503020204020204" charset="-122"/>
              </a:rPr>
              <a:t>电子商务平台选择多样化</a:t>
            </a:r>
            <a:endParaRPr lang="zh-CN" altLang="en-US" sz="2400" b="1" dirty="0">
              <a:solidFill>
                <a:srgbClr val="0080E8"/>
              </a:solidFill>
              <a:latin typeface="微软雅黑" panose="020B0503020204020204" charset="-122"/>
              <a:ea typeface="微软雅黑" panose="020B0503020204020204" charset="-122"/>
            </a:endParaRPr>
          </a:p>
        </p:txBody>
      </p:sp>
      <p:sp>
        <p:nvSpPr>
          <p:cNvPr id="28" name="文本框 27"/>
          <p:cNvSpPr txBox="1"/>
          <p:nvPr>
            <p:custDataLst>
              <p:tags r:id="rId2"/>
            </p:custDataLst>
          </p:nvPr>
        </p:nvSpPr>
        <p:spPr>
          <a:xfrm>
            <a:off x="457200" y="612775"/>
            <a:ext cx="8013700" cy="1314450"/>
          </a:xfrm>
          <a:prstGeom prst="rect">
            <a:avLst/>
          </a:prstGeom>
          <a:noFill/>
        </p:spPr>
        <p:txBody>
          <a:bodyPr wrap="square" rtlCol="0">
            <a:noAutofit/>
          </a:bodyPr>
          <a:p>
            <a:pPr indent="304800" algn="l" fontAlgn="auto">
              <a:lnSpc>
                <a:spcPct val="150000"/>
              </a:lnSpc>
              <a:buClrTx/>
              <a:buSzTx/>
              <a:buFont typeface="+mj-ea"/>
              <a:buNone/>
              <a:extLst>
                <a:ext uri="{35155182-B16C-46BC-9424-99874614C6A1}">
                  <wpsdc:indentchars xmlns:wpsdc="http://www.wps.cn/officeDocument/2017/drawingmlCustomData" val="200" checksum="1077528236"/>
                </a:ext>
              </a:extLst>
            </a:pPr>
            <a:r>
              <a:rPr lang="zh-CN" altLang="en-US" sz="1200" dirty="0">
                <a:latin typeface="微软雅黑" panose="020B0503020204020204" charset="-122"/>
                <a:ea typeface="微软雅黑" panose="020B0503020204020204" charset="-122"/>
                <a:sym typeface="+mn-ea"/>
              </a:rPr>
              <a:t>从目前的消费内容来看，各类消费品类在各类场景下都有不同的平台支持，实现了用户的低门槛触达。外部环境的变化催生了更多的新消费场景。</a:t>
            </a:r>
            <a:endParaRPr lang="zh-CN" altLang="en-US" sz="1200" dirty="0">
              <a:latin typeface="微软雅黑" panose="020B0503020204020204" charset="-122"/>
              <a:ea typeface="微软雅黑" panose="020B0503020204020204" charset="-122"/>
              <a:sym typeface="+mn-ea"/>
            </a:endParaRPr>
          </a:p>
        </p:txBody>
      </p:sp>
      <p:pic>
        <p:nvPicPr>
          <p:cNvPr id="11" name="图片 10"/>
          <p:cNvPicPr>
            <a:picLocks noChangeAspect="1"/>
          </p:cNvPicPr>
          <p:nvPr>
            <p:custDataLst>
              <p:tags r:id="rId3"/>
            </p:custDataLst>
          </p:nvPr>
        </p:nvPicPr>
        <p:blipFill>
          <a:blip r:embed="rId4"/>
          <a:srcRect r="4001"/>
          <a:stretch>
            <a:fillRect/>
          </a:stretch>
        </p:blipFill>
        <p:spPr>
          <a:xfrm>
            <a:off x="1567815" y="1276350"/>
            <a:ext cx="5560695" cy="3816350"/>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sym typeface="+mn-ea"/>
              </a:rPr>
              <a:t>电商发展现状</a:t>
            </a:r>
            <a:r>
              <a:rPr lang="en-US" altLang="zh-CN" sz="2400" b="1" dirty="0">
                <a:solidFill>
                  <a:srgbClr val="0080E8"/>
                </a:solidFill>
                <a:sym typeface="+mn-ea"/>
              </a:rPr>
              <a:t>-</a:t>
            </a:r>
            <a:r>
              <a:rPr lang="zh-CN" altLang="en-US" sz="2400" b="1" dirty="0">
                <a:solidFill>
                  <a:srgbClr val="0080E8"/>
                </a:solidFill>
                <a:latin typeface="微软雅黑" panose="020B0503020204020204" charset="-122"/>
                <a:ea typeface="微软雅黑" panose="020B0503020204020204" charset="-122"/>
              </a:rPr>
              <a:t>市场与产品更新速度快</a:t>
            </a:r>
            <a:endParaRPr lang="zh-CN" altLang="en-US" sz="2400" b="1" dirty="0">
              <a:solidFill>
                <a:srgbClr val="0080E8"/>
              </a:solidFill>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609600" y="590550"/>
            <a:ext cx="7762240" cy="1202690"/>
          </a:xfrm>
          <a:prstGeom prst="rect">
            <a:avLst/>
          </a:prstGeom>
          <a:noFill/>
        </p:spPr>
        <p:txBody>
          <a:bodyPr wrap="square" rtlCol="0">
            <a:noAutofit/>
          </a:bodyPr>
          <a:p>
            <a:pPr marL="171450" indent="-171450" algn="l" fontAlgn="auto">
              <a:lnSpc>
                <a:spcPct val="150000"/>
              </a:lnSpc>
              <a:buClrTx/>
              <a:buSzTx/>
              <a:buFont typeface="Arial" panose="020B0604020202020204" pitchFamily="34" charset="0"/>
              <a:buChar char="•"/>
            </a:pPr>
            <a:r>
              <a:rPr lang="zh-CN" altLang="en-US" sz="1200" dirty="0">
                <a:latin typeface="微软雅黑" panose="020B0503020204020204" charset="-122"/>
                <a:ea typeface="微软雅黑" panose="020B0503020204020204" charset="-122"/>
                <a:sym typeface="+mn-ea"/>
              </a:rPr>
              <a:t>由于渠道和流量规则的剧烈变化，品牌不仅要面临创新产品和传统产品的抉择，还要面对新流量规则 &amp; 传统流量规则，以及新渠道 &amp; 传统渠道所带来的复杂环境。</a:t>
            </a:r>
            <a:endParaRPr lang="zh-CN" altLang="en-US" sz="1200" dirty="0">
              <a:latin typeface="微软雅黑" panose="020B0503020204020204" charset="-122"/>
              <a:ea typeface="微软雅黑" panose="020B0503020204020204" charset="-122"/>
              <a:sym typeface="+mn-ea"/>
            </a:endParaRPr>
          </a:p>
          <a:p>
            <a:pPr marL="171450" indent="-171450" algn="l" fontAlgn="auto">
              <a:lnSpc>
                <a:spcPct val="150000"/>
              </a:lnSpc>
              <a:buClrTx/>
              <a:buSzTx/>
              <a:buFont typeface="Arial" panose="020B0604020202020204" pitchFamily="34" charset="0"/>
              <a:buChar char="•"/>
            </a:pPr>
            <a:r>
              <a:rPr lang="zh-CN" altLang="en-US" sz="1200" dirty="0">
                <a:latin typeface="微软雅黑" panose="020B0503020204020204" charset="-122"/>
                <a:ea typeface="微软雅黑" panose="020B0503020204020204" charset="-122"/>
                <a:sym typeface="+mn-ea"/>
              </a:rPr>
              <a:t>在不同营销阶段抓住核心要素分析，提升新品营销制胜率。</a:t>
            </a:r>
            <a:endParaRPr lang="zh-CN" altLang="en-US" sz="1200" dirty="0">
              <a:latin typeface="微软雅黑" panose="020B0503020204020204" charset="-122"/>
              <a:ea typeface="微软雅黑" panose="020B0503020204020204" charset="-122"/>
              <a:sym typeface="+mn-ea"/>
            </a:endParaRPr>
          </a:p>
        </p:txBody>
      </p:sp>
      <p:sp>
        <p:nvSpPr>
          <p:cNvPr id="4" name="燕尾形 3"/>
          <p:cNvSpPr/>
          <p:nvPr>
            <p:custDataLst>
              <p:tags r:id="rId3"/>
            </p:custDataLst>
          </p:nvPr>
        </p:nvSpPr>
        <p:spPr>
          <a:xfrm>
            <a:off x="1389380" y="1986773"/>
            <a:ext cx="1369763" cy="449719"/>
          </a:xfrm>
          <a:prstGeom prst="chevron">
            <a:avLst/>
          </a:prstGeom>
          <a:solidFill>
            <a:srgbClr val="207CBC"/>
          </a:solidFill>
          <a:ln w="12700" cap="flat" cmpd="sng" algn="ctr">
            <a:noFill/>
            <a:prstDash val="solid"/>
            <a:miter lim="800000"/>
          </a:ln>
          <a:effectLst/>
        </p:spPr>
        <p:txBody>
          <a:bodyPr rtlCol="0" anchor="ctr"/>
          <a:p>
            <a:pPr algn="ctr"/>
            <a:r>
              <a:rPr lang="zh-CN" altLang="en-US" sz="1200" dirty="0">
                <a:solidFill>
                  <a:sysClr val="window" lastClr="FFFFFF"/>
                </a:solidFill>
                <a:latin typeface="微软雅黑" panose="020B0503020204020204" charset="-122"/>
                <a:ea typeface="微软雅黑" panose="020B0503020204020204" charset="-122"/>
              </a:rPr>
              <a:t>选品期</a:t>
            </a:r>
            <a:endParaRPr lang="zh-CN" altLang="en-US" sz="1200" dirty="0">
              <a:solidFill>
                <a:sysClr val="window" lastClr="FFFFFF"/>
              </a:solidFill>
              <a:latin typeface="微软雅黑" panose="020B0503020204020204" charset="-122"/>
              <a:ea typeface="微软雅黑" panose="020B0503020204020204" charset="-122"/>
            </a:endParaRPr>
          </a:p>
        </p:txBody>
      </p:sp>
      <p:sp>
        <p:nvSpPr>
          <p:cNvPr id="5" name="燕尾形 4"/>
          <p:cNvSpPr/>
          <p:nvPr>
            <p:custDataLst>
              <p:tags r:id="rId4"/>
            </p:custDataLst>
          </p:nvPr>
        </p:nvSpPr>
        <p:spPr>
          <a:xfrm>
            <a:off x="2660226" y="1986962"/>
            <a:ext cx="1338357" cy="449634"/>
          </a:xfrm>
          <a:prstGeom prst="chevron">
            <a:avLst/>
          </a:prstGeom>
          <a:solidFill>
            <a:srgbClr val="0EA490"/>
          </a:solidFill>
          <a:ln w="12700" cap="flat" cmpd="sng" algn="ctr">
            <a:noFill/>
            <a:prstDash val="solid"/>
            <a:miter lim="800000"/>
          </a:ln>
          <a:effectLst/>
        </p:spPr>
        <p:txBody>
          <a:bodyPr rtlCol="0" anchor="ctr"/>
          <a:p>
            <a:pPr algn="ctr"/>
            <a:r>
              <a:rPr lang="zh-CN" altLang="en-US" sz="1200" dirty="0">
                <a:solidFill>
                  <a:sysClr val="window" lastClr="FFFFFF"/>
                </a:solidFill>
                <a:latin typeface="微软雅黑" panose="020B0503020204020204" charset="-122"/>
                <a:ea typeface="微软雅黑" panose="020B0503020204020204" charset="-122"/>
              </a:rPr>
              <a:t>预热期</a:t>
            </a:r>
            <a:endParaRPr lang="zh-CN" altLang="en-US" sz="1200" dirty="0">
              <a:solidFill>
                <a:sysClr val="window" lastClr="FFFFFF"/>
              </a:solidFill>
              <a:latin typeface="微软雅黑" panose="020B0503020204020204" charset="-122"/>
              <a:ea typeface="微软雅黑" panose="020B0503020204020204" charset="-122"/>
            </a:endParaRPr>
          </a:p>
        </p:txBody>
      </p:sp>
      <p:sp>
        <p:nvSpPr>
          <p:cNvPr id="7" name="燕尾形 6"/>
          <p:cNvSpPr/>
          <p:nvPr>
            <p:custDataLst>
              <p:tags r:id="rId5"/>
            </p:custDataLst>
          </p:nvPr>
        </p:nvSpPr>
        <p:spPr>
          <a:xfrm>
            <a:off x="3899447" y="1986962"/>
            <a:ext cx="1338357" cy="449634"/>
          </a:xfrm>
          <a:prstGeom prst="chevron">
            <a:avLst/>
          </a:prstGeom>
          <a:solidFill>
            <a:srgbClr val="9EBD05"/>
          </a:solidFill>
          <a:ln w="12700" cap="flat" cmpd="sng" algn="ctr">
            <a:noFill/>
            <a:prstDash val="solid"/>
            <a:miter lim="800000"/>
          </a:ln>
          <a:effectLst/>
        </p:spPr>
        <p:txBody>
          <a:bodyPr rtlCol="0" anchor="ctr"/>
          <a:p>
            <a:pPr algn="ctr"/>
            <a:r>
              <a:rPr lang="zh-CN" altLang="en-US" sz="1200" dirty="0">
                <a:solidFill>
                  <a:sysClr val="window" lastClr="FFFFFF"/>
                </a:solidFill>
                <a:latin typeface="微软雅黑" panose="020B0503020204020204" charset="-122"/>
                <a:ea typeface="微软雅黑" panose="020B0503020204020204" charset="-122"/>
              </a:rPr>
              <a:t>爆发期</a:t>
            </a:r>
            <a:endParaRPr lang="zh-CN" altLang="en-US" sz="1200" dirty="0">
              <a:solidFill>
                <a:sysClr val="window" lastClr="FFFFFF"/>
              </a:solidFill>
              <a:latin typeface="微软雅黑" panose="020B0503020204020204" charset="-122"/>
              <a:ea typeface="微软雅黑" panose="020B0503020204020204" charset="-122"/>
            </a:endParaRPr>
          </a:p>
        </p:txBody>
      </p:sp>
      <p:sp>
        <p:nvSpPr>
          <p:cNvPr id="8" name="燕尾形 7"/>
          <p:cNvSpPr/>
          <p:nvPr>
            <p:custDataLst>
              <p:tags r:id="rId6"/>
            </p:custDataLst>
          </p:nvPr>
        </p:nvSpPr>
        <p:spPr>
          <a:xfrm>
            <a:off x="5138666" y="1986962"/>
            <a:ext cx="1338357" cy="449634"/>
          </a:xfrm>
          <a:prstGeom prst="chevron">
            <a:avLst/>
          </a:prstGeom>
          <a:solidFill>
            <a:srgbClr val="F49213"/>
          </a:solidFill>
          <a:ln w="12700" cap="flat" cmpd="sng" algn="ctr">
            <a:noFill/>
            <a:prstDash val="solid"/>
            <a:miter lim="800000"/>
          </a:ln>
          <a:effectLst/>
        </p:spPr>
        <p:txBody>
          <a:bodyPr rtlCol="0" anchor="ctr"/>
          <a:p>
            <a:pPr algn="ctr"/>
            <a:r>
              <a:rPr lang="zh-CN" altLang="en-US" sz="1200" dirty="0">
                <a:solidFill>
                  <a:sysClr val="window" lastClr="FFFFFF"/>
                </a:solidFill>
                <a:latin typeface="微软雅黑" panose="020B0503020204020204" charset="-122"/>
                <a:ea typeface="微软雅黑" panose="020B0503020204020204" charset="-122"/>
              </a:rPr>
              <a:t>平销期</a:t>
            </a:r>
            <a:endParaRPr lang="zh-CN" altLang="en-US" sz="1200" dirty="0">
              <a:solidFill>
                <a:sysClr val="window" lastClr="FFFFFF"/>
              </a:solidFill>
              <a:latin typeface="微软雅黑" panose="020B0503020204020204" charset="-122"/>
              <a:ea typeface="微软雅黑" panose="020B0503020204020204" charset="-122"/>
            </a:endParaRPr>
          </a:p>
        </p:txBody>
      </p:sp>
      <p:sp>
        <p:nvSpPr>
          <p:cNvPr id="9" name="燕尾形 8"/>
          <p:cNvSpPr/>
          <p:nvPr>
            <p:custDataLst>
              <p:tags r:id="rId7"/>
            </p:custDataLst>
          </p:nvPr>
        </p:nvSpPr>
        <p:spPr>
          <a:xfrm>
            <a:off x="6378105" y="1986773"/>
            <a:ext cx="1401280" cy="449719"/>
          </a:xfrm>
          <a:prstGeom prst="chevron">
            <a:avLst/>
          </a:prstGeom>
          <a:solidFill>
            <a:srgbClr val="C83225"/>
          </a:solidFill>
          <a:ln w="12700" cap="flat" cmpd="sng" algn="ctr">
            <a:noFill/>
            <a:prstDash val="solid"/>
            <a:miter lim="800000"/>
          </a:ln>
          <a:effectLst/>
        </p:spPr>
        <p:txBody>
          <a:bodyPr rtlCol="0" anchor="ctr"/>
          <a:p>
            <a:pPr algn="ctr"/>
            <a:r>
              <a:rPr lang="zh-CN" altLang="en-US" sz="1200" dirty="0">
                <a:solidFill>
                  <a:sysClr val="window" lastClr="FFFFFF"/>
                </a:solidFill>
                <a:latin typeface="微软雅黑" panose="020B0503020204020204" charset="-122"/>
                <a:ea typeface="微软雅黑" panose="020B0503020204020204" charset="-122"/>
              </a:rPr>
              <a:t>爆品培育期</a:t>
            </a:r>
            <a:endParaRPr lang="zh-CN" altLang="en-US" sz="1200" dirty="0">
              <a:solidFill>
                <a:sysClr val="window" lastClr="FFFFFF"/>
              </a:solidFill>
              <a:latin typeface="微软雅黑" panose="020B0503020204020204" charset="-122"/>
              <a:ea typeface="微软雅黑" panose="020B0503020204020204" charset="-122"/>
            </a:endParaRPr>
          </a:p>
        </p:txBody>
      </p:sp>
      <p:sp>
        <p:nvSpPr>
          <p:cNvPr id="10" name="椭圆 9"/>
          <p:cNvSpPr/>
          <p:nvPr>
            <p:custDataLst>
              <p:tags r:id="rId8"/>
            </p:custDataLst>
          </p:nvPr>
        </p:nvSpPr>
        <p:spPr>
          <a:xfrm>
            <a:off x="1715619" y="3032855"/>
            <a:ext cx="763036" cy="763036"/>
          </a:xfrm>
          <a:prstGeom prst="ellipse">
            <a:avLst/>
          </a:prstGeom>
          <a:noFill/>
          <a:ln w="12700" cap="flat" cmpd="sng" algn="ctr">
            <a:solidFill>
              <a:srgbClr val="207CBC"/>
            </a:solidFill>
            <a:prstDash val="solid"/>
            <a:miter lim="800000"/>
          </a:ln>
          <a:effectLst/>
        </p:spPr>
        <p:txBody>
          <a:bodyPr rtlCol="0" anchor="ctr"/>
          <a:p>
            <a:pPr algn="ctr"/>
            <a:endParaRPr lang="zh-CN" altLang="en-US" sz="1350" dirty="0"/>
          </a:p>
        </p:txBody>
      </p:sp>
      <p:sp>
        <p:nvSpPr>
          <p:cNvPr id="11" name="椭圆 10"/>
          <p:cNvSpPr/>
          <p:nvPr>
            <p:custDataLst>
              <p:tags r:id="rId9"/>
            </p:custDataLst>
          </p:nvPr>
        </p:nvSpPr>
        <p:spPr>
          <a:xfrm>
            <a:off x="2947888" y="3032855"/>
            <a:ext cx="763036" cy="763036"/>
          </a:xfrm>
          <a:prstGeom prst="ellipse">
            <a:avLst/>
          </a:prstGeom>
          <a:noFill/>
          <a:ln w="12700" cap="flat" cmpd="sng" algn="ctr">
            <a:solidFill>
              <a:srgbClr val="0EA490"/>
            </a:solidFill>
            <a:prstDash val="solid"/>
            <a:miter lim="800000"/>
          </a:ln>
          <a:effectLst/>
        </p:spPr>
        <p:txBody>
          <a:bodyPr rtlCol="0" anchor="ctr"/>
          <a:p>
            <a:pPr algn="ctr"/>
            <a:endParaRPr lang="zh-CN" altLang="en-US" sz="1350"/>
          </a:p>
        </p:txBody>
      </p:sp>
      <p:sp>
        <p:nvSpPr>
          <p:cNvPr id="12" name="椭圆 11"/>
          <p:cNvSpPr/>
          <p:nvPr>
            <p:custDataLst>
              <p:tags r:id="rId10"/>
            </p:custDataLst>
          </p:nvPr>
        </p:nvSpPr>
        <p:spPr>
          <a:xfrm>
            <a:off x="4214918" y="3032855"/>
            <a:ext cx="763036" cy="763036"/>
          </a:xfrm>
          <a:prstGeom prst="ellipse">
            <a:avLst/>
          </a:prstGeom>
          <a:noFill/>
          <a:ln w="12700" cap="flat" cmpd="sng" algn="ctr">
            <a:solidFill>
              <a:srgbClr val="9EBD05"/>
            </a:solidFill>
            <a:prstDash val="solid"/>
            <a:miter lim="800000"/>
          </a:ln>
          <a:effectLst/>
        </p:spPr>
        <p:txBody>
          <a:bodyPr rtlCol="0" anchor="ctr"/>
          <a:p>
            <a:pPr algn="ctr"/>
            <a:endParaRPr lang="zh-CN" altLang="en-US" sz="1350"/>
          </a:p>
        </p:txBody>
      </p:sp>
      <p:sp>
        <p:nvSpPr>
          <p:cNvPr id="13" name="椭圆 12"/>
          <p:cNvSpPr/>
          <p:nvPr>
            <p:custDataLst>
              <p:tags r:id="rId11"/>
            </p:custDataLst>
          </p:nvPr>
        </p:nvSpPr>
        <p:spPr>
          <a:xfrm>
            <a:off x="5440233" y="3032855"/>
            <a:ext cx="763036" cy="763036"/>
          </a:xfrm>
          <a:prstGeom prst="ellipse">
            <a:avLst/>
          </a:prstGeom>
          <a:noFill/>
          <a:ln w="12700" cap="flat" cmpd="sng" algn="ctr">
            <a:solidFill>
              <a:srgbClr val="F49213"/>
            </a:solidFill>
            <a:prstDash val="solid"/>
            <a:miter lim="800000"/>
          </a:ln>
          <a:effectLst/>
        </p:spPr>
        <p:txBody>
          <a:bodyPr rtlCol="0" anchor="ctr"/>
          <a:p>
            <a:pPr algn="ctr"/>
            <a:endParaRPr lang="zh-CN" altLang="en-US" sz="1350"/>
          </a:p>
        </p:txBody>
      </p:sp>
      <p:sp>
        <p:nvSpPr>
          <p:cNvPr id="14" name="椭圆 13"/>
          <p:cNvSpPr/>
          <p:nvPr>
            <p:custDataLst>
              <p:tags r:id="rId12"/>
            </p:custDataLst>
          </p:nvPr>
        </p:nvSpPr>
        <p:spPr>
          <a:xfrm>
            <a:off x="6672500" y="3032855"/>
            <a:ext cx="763036" cy="763036"/>
          </a:xfrm>
          <a:prstGeom prst="ellipse">
            <a:avLst/>
          </a:prstGeom>
          <a:noFill/>
          <a:ln w="12700" cap="flat" cmpd="sng" algn="ctr">
            <a:solidFill>
              <a:srgbClr val="C83225"/>
            </a:solidFill>
            <a:prstDash val="solid"/>
            <a:miter lim="800000"/>
          </a:ln>
          <a:effectLst/>
        </p:spPr>
        <p:txBody>
          <a:bodyPr rtlCol="0" anchor="ctr"/>
          <a:p>
            <a:pPr algn="ctr"/>
            <a:endParaRPr lang="zh-CN" altLang="en-US" sz="1350">
              <a:solidFill>
                <a:sysClr val="windowText" lastClr="000000"/>
              </a:solidFill>
            </a:endParaRPr>
          </a:p>
        </p:txBody>
      </p:sp>
      <p:cxnSp>
        <p:nvCxnSpPr>
          <p:cNvPr id="15" name="直接连接符 14"/>
          <p:cNvCxnSpPr/>
          <p:nvPr>
            <p:custDataLst>
              <p:tags r:id="rId13"/>
            </p:custDataLst>
          </p:nvPr>
        </p:nvCxnSpPr>
        <p:spPr>
          <a:xfrm>
            <a:off x="2090184" y="2424487"/>
            <a:ext cx="0" cy="610166"/>
          </a:xfrm>
          <a:prstGeom prst="line">
            <a:avLst/>
          </a:prstGeom>
          <a:noFill/>
          <a:ln w="12700" cap="flat" cmpd="sng" algn="ctr">
            <a:solidFill>
              <a:srgbClr val="207CBC"/>
            </a:solidFill>
            <a:prstDash val="solid"/>
            <a:miter lim="800000"/>
          </a:ln>
          <a:effectLst/>
        </p:spPr>
      </p:cxnSp>
      <p:cxnSp>
        <p:nvCxnSpPr>
          <p:cNvPr id="16" name="直接连接符 15"/>
          <p:cNvCxnSpPr/>
          <p:nvPr>
            <p:custDataLst>
              <p:tags r:id="rId14"/>
            </p:custDataLst>
          </p:nvPr>
        </p:nvCxnSpPr>
        <p:spPr>
          <a:xfrm>
            <a:off x="3329150" y="2424487"/>
            <a:ext cx="0" cy="610166"/>
          </a:xfrm>
          <a:prstGeom prst="line">
            <a:avLst/>
          </a:prstGeom>
          <a:noFill/>
          <a:ln w="12700" cap="flat" cmpd="sng" algn="ctr">
            <a:solidFill>
              <a:srgbClr val="0EA490"/>
            </a:solidFill>
            <a:prstDash val="solid"/>
            <a:miter lim="800000"/>
          </a:ln>
          <a:effectLst/>
        </p:spPr>
      </p:cxnSp>
      <p:cxnSp>
        <p:nvCxnSpPr>
          <p:cNvPr id="17" name="直接连接符 16"/>
          <p:cNvCxnSpPr/>
          <p:nvPr>
            <p:custDataLst>
              <p:tags r:id="rId15"/>
            </p:custDataLst>
          </p:nvPr>
        </p:nvCxnSpPr>
        <p:spPr>
          <a:xfrm>
            <a:off x="4596573" y="2424487"/>
            <a:ext cx="0" cy="610166"/>
          </a:xfrm>
          <a:prstGeom prst="line">
            <a:avLst/>
          </a:prstGeom>
          <a:noFill/>
          <a:ln w="12700" cap="flat" cmpd="sng" algn="ctr">
            <a:solidFill>
              <a:srgbClr val="9EBD05"/>
            </a:solidFill>
            <a:prstDash val="solid"/>
            <a:miter lim="800000"/>
          </a:ln>
          <a:effectLst/>
        </p:spPr>
      </p:cxnSp>
      <p:cxnSp>
        <p:nvCxnSpPr>
          <p:cNvPr id="18" name="直接连接符 17"/>
          <p:cNvCxnSpPr/>
          <p:nvPr>
            <p:custDataLst>
              <p:tags r:id="rId16"/>
            </p:custDataLst>
          </p:nvPr>
        </p:nvCxnSpPr>
        <p:spPr>
          <a:xfrm>
            <a:off x="5819806" y="2424487"/>
            <a:ext cx="0" cy="610166"/>
          </a:xfrm>
          <a:prstGeom prst="line">
            <a:avLst/>
          </a:prstGeom>
          <a:noFill/>
          <a:ln w="12700" cap="flat" cmpd="sng" algn="ctr">
            <a:solidFill>
              <a:srgbClr val="F49213"/>
            </a:solidFill>
            <a:prstDash val="solid"/>
            <a:miter lim="800000"/>
          </a:ln>
          <a:effectLst/>
        </p:spPr>
      </p:cxnSp>
      <p:cxnSp>
        <p:nvCxnSpPr>
          <p:cNvPr id="19" name="直接连接符 18"/>
          <p:cNvCxnSpPr/>
          <p:nvPr>
            <p:custDataLst>
              <p:tags r:id="rId17"/>
            </p:custDataLst>
          </p:nvPr>
        </p:nvCxnSpPr>
        <p:spPr>
          <a:xfrm>
            <a:off x="7047283" y="2424487"/>
            <a:ext cx="0" cy="610166"/>
          </a:xfrm>
          <a:prstGeom prst="line">
            <a:avLst/>
          </a:prstGeom>
          <a:noFill/>
          <a:ln w="12700" cap="flat" cmpd="sng" algn="ctr">
            <a:solidFill>
              <a:srgbClr val="C83225"/>
            </a:solidFill>
            <a:prstDash val="solid"/>
            <a:miter lim="800000"/>
          </a:ln>
          <a:effectLst/>
        </p:spPr>
      </p:cxnSp>
      <p:sp>
        <p:nvSpPr>
          <p:cNvPr id="26" name="文本框 25"/>
          <p:cNvSpPr txBox="1"/>
          <p:nvPr>
            <p:custDataLst>
              <p:tags r:id="rId18"/>
            </p:custDataLst>
          </p:nvPr>
        </p:nvSpPr>
        <p:spPr>
          <a:xfrm>
            <a:off x="1614405" y="3951796"/>
            <a:ext cx="951560" cy="275590"/>
          </a:xfrm>
          <a:prstGeom prst="rect">
            <a:avLst/>
          </a:prstGeom>
          <a:noFill/>
        </p:spPr>
        <p:txBody>
          <a:bodyPr wrap="square" rtlCol="0">
            <a:spAutoFit/>
          </a:bodyPr>
          <a:p>
            <a:pPr algn="ctr"/>
            <a:r>
              <a:rPr lang="zh-CN" altLang="en-US" sz="1200" dirty="0">
                <a:solidFill>
                  <a:srgbClr val="207CBC">
                    <a:lumMod val="75000"/>
                  </a:srgbClr>
                </a:solidFill>
                <a:latin typeface="微软雅黑" panose="020B0503020204020204" charset="-122"/>
                <a:ea typeface="微软雅黑" panose="020B0503020204020204" charset="-122"/>
                <a:cs typeface="+mn-ea"/>
              </a:rPr>
              <a:t>产品竞争力</a:t>
            </a:r>
            <a:endParaRPr lang="zh-CN" altLang="en-US" sz="1200" dirty="0">
              <a:solidFill>
                <a:srgbClr val="207CBC">
                  <a:lumMod val="75000"/>
                </a:srgbClr>
              </a:solidFill>
              <a:latin typeface="微软雅黑" panose="020B0503020204020204" charset="-122"/>
              <a:ea typeface="微软雅黑" panose="020B0503020204020204" charset="-122"/>
              <a:cs typeface="+mn-ea"/>
            </a:endParaRPr>
          </a:p>
        </p:txBody>
      </p:sp>
      <p:sp>
        <p:nvSpPr>
          <p:cNvPr id="27" name="文本框 26"/>
          <p:cNvSpPr txBox="1"/>
          <p:nvPr>
            <p:custDataLst>
              <p:tags r:id="rId19"/>
            </p:custDataLst>
          </p:nvPr>
        </p:nvSpPr>
        <p:spPr>
          <a:xfrm>
            <a:off x="1421006" y="4363828"/>
            <a:ext cx="1329645" cy="645160"/>
          </a:xfrm>
          <a:prstGeom prst="rect">
            <a:avLst/>
          </a:prstGeom>
          <a:noFill/>
        </p:spPr>
        <p:txBody>
          <a:bodyPr wrap="square" rtlCol="0">
            <a:spAutoFit/>
          </a:bodyPr>
          <a:p>
            <a:pPr marL="285750" indent="-285115" algn="l">
              <a:buFont typeface="Arial" panose="020B0604020202020204" pitchFamily="34" charset="0"/>
              <a:buChar char="•"/>
            </a:pPr>
            <a:r>
              <a:rPr lang="zh-CN" altLang="en-US" sz="900" dirty="0">
                <a:latin typeface="微软雅黑" panose="020B0503020204020204" charset="-122"/>
                <a:ea typeface="微软雅黑" panose="020B0503020204020204" charset="-122"/>
              </a:rPr>
              <a:t>潜在市场增长空间</a:t>
            </a:r>
            <a:endParaRPr lang="zh-CN" altLang="en-US" sz="900" dirty="0">
              <a:latin typeface="微软雅黑" panose="020B0503020204020204" charset="-122"/>
              <a:ea typeface="微软雅黑" panose="020B0503020204020204" charset="-122"/>
            </a:endParaRPr>
          </a:p>
          <a:p>
            <a:pPr marL="285750" indent="-285750" algn="l">
              <a:buFont typeface="Arial" panose="020B0604020202020204" pitchFamily="34" charset="0"/>
              <a:buChar char="•"/>
            </a:pPr>
            <a:r>
              <a:rPr lang="zh-CN" altLang="en-US" sz="900" dirty="0">
                <a:latin typeface="微软雅黑" panose="020B0503020204020204" charset="-122"/>
                <a:ea typeface="微软雅黑" panose="020B0503020204020204" charset="-122"/>
              </a:rPr>
              <a:t>市场竞争潜力</a:t>
            </a:r>
            <a:endParaRPr lang="zh-CN" altLang="en-US" sz="900" dirty="0">
              <a:latin typeface="微软雅黑" panose="020B0503020204020204" charset="-122"/>
              <a:ea typeface="微软雅黑" panose="020B0503020204020204" charset="-122"/>
            </a:endParaRPr>
          </a:p>
          <a:p>
            <a:pPr marL="285750" indent="-285750" algn="l">
              <a:buFont typeface="Arial" panose="020B0604020202020204" pitchFamily="34" charset="0"/>
              <a:buChar char="•"/>
            </a:pPr>
            <a:r>
              <a:rPr lang="zh-CN" altLang="en-US" sz="900" dirty="0">
                <a:latin typeface="微软雅黑" panose="020B0503020204020204" charset="-122"/>
                <a:ea typeface="微软雅黑" panose="020B0503020204020204" charset="-122"/>
              </a:rPr>
              <a:t>目标人群匹配</a:t>
            </a:r>
            <a:endParaRPr lang="zh-CN" altLang="en-US" sz="900" dirty="0">
              <a:latin typeface="微软雅黑" panose="020B0503020204020204" charset="-122"/>
              <a:ea typeface="微软雅黑" panose="020B0503020204020204" charset="-122"/>
            </a:endParaRPr>
          </a:p>
        </p:txBody>
      </p:sp>
      <p:sp>
        <p:nvSpPr>
          <p:cNvPr id="28" name="文本框 27"/>
          <p:cNvSpPr txBox="1"/>
          <p:nvPr>
            <p:custDataLst>
              <p:tags r:id="rId20"/>
            </p:custDataLst>
          </p:nvPr>
        </p:nvSpPr>
        <p:spPr>
          <a:xfrm>
            <a:off x="2566670" y="3951605"/>
            <a:ext cx="1397000" cy="275590"/>
          </a:xfrm>
          <a:prstGeom prst="rect">
            <a:avLst/>
          </a:prstGeom>
          <a:noFill/>
        </p:spPr>
        <p:txBody>
          <a:bodyPr wrap="square" rtlCol="0">
            <a:spAutoFit/>
          </a:bodyPr>
          <a:p>
            <a:pPr algn="ctr"/>
            <a:r>
              <a:rPr lang="zh-CN" altLang="en-US" sz="1200" dirty="0">
                <a:solidFill>
                  <a:srgbClr val="0EA490">
                    <a:lumMod val="75000"/>
                  </a:srgbClr>
                </a:solidFill>
                <a:latin typeface="Arial" panose="020B0604020202020204" pitchFamily="34" charset="0"/>
                <a:ea typeface="黑体" panose="02010609060101010101" charset="-122"/>
                <a:cs typeface="+mn-ea"/>
              </a:rPr>
              <a:t>流量</a:t>
            </a:r>
            <a:r>
              <a:rPr lang="en-US" altLang="zh-CN" sz="1200" dirty="0">
                <a:solidFill>
                  <a:srgbClr val="0EA490">
                    <a:lumMod val="75000"/>
                  </a:srgbClr>
                </a:solidFill>
                <a:latin typeface="Arial" panose="020B0604020202020204" pitchFamily="34" charset="0"/>
                <a:ea typeface="黑体" panose="02010609060101010101" charset="-122"/>
                <a:cs typeface="+mn-ea"/>
              </a:rPr>
              <a:t>+</a:t>
            </a:r>
            <a:r>
              <a:rPr lang="zh-CN" altLang="en-US" sz="1200" dirty="0">
                <a:solidFill>
                  <a:srgbClr val="0EA490">
                    <a:lumMod val="75000"/>
                  </a:srgbClr>
                </a:solidFill>
                <a:latin typeface="Arial" panose="020B0604020202020204" pitchFamily="34" charset="0"/>
                <a:ea typeface="黑体" panose="02010609060101010101" charset="-122"/>
                <a:cs typeface="+mn-ea"/>
              </a:rPr>
              <a:t>内容种草力</a:t>
            </a:r>
            <a:endParaRPr lang="zh-CN" altLang="en-US" sz="1200" dirty="0">
              <a:solidFill>
                <a:srgbClr val="0EA490">
                  <a:lumMod val="75000"/>
                </a:srgbClr>
              </a:solidFill>
              <a:latin typeface="Arial" panose="020B0604020202020204" pitchFamily="34" charset="0"/>
              <a:ea typeface="黑体" panose="02010609060101010101" charset="-122"/>
              <a:cs typeface="+mn-ea"/>
            </a:endParaRPr>
          </a:p>
        </p:txBody>
      </p:sp>
      <p:sp>
        <p:nvSpPr>
          <p:cNvPr id="29" name="文本框 28"/>
          <p:cNvSpPr txBox="1"/>
          <p:nvPr>
            <p:custDataLst>
              <p:tags r:id="rId21"/>
            </p:custDataLst>
          </p:nvPr>
        </p:nvSpPr>
        <p:spPr>
          <a:xfrm>
            <a:off x="2668938" y="4363828"/>
            <a:ext cx="1329645" cy="506730"/>
          </a:xfrm>
          <a:prstGeom prst="rect">
            <a:avLst/>
          </a:prstGeom>
          <a:noFill/>
        </p:spPr>
        <p:txBody>
          <a:bodyPr wrap="square" rtlCol="0">
            <a:spAutoFit/>
          </a:bodyPr>
          <a:p>
            <a:pPr marL="171450" indent="-171450" algn="ctr">
              <a:buFont typeface="Arial" panose="020B0604020202020204" pitchFamily="34" charset="0"/>
              <a:buChar char="•"/>
            </a:pPr>
            <a:r>
              <a:rPr lang="zh-CN" altLang="en-US" sz="900" dirty="0">
                <a:latin typeface="微软雅黑" panose="020B0503020204020204" charset="-122"/>
                <a:ea typeface="微软雅黑" panose="020B0503020204020204" charset="-122"/>
                <a:sym typeface="+mn-ea"/>
              </a:rPr>
              <a:t>合理评估资源</a:t>
            </a:r>
            <a:endParaRPr lang="zh-CN" altLang="en-US" sz="900" dirty="0">
              <a:latin typeface="微软雅黑" panose="020B0503020204020204" charset="-122"/>
              <a:ea typeface="微软雅黑" panose="020B0503020204020204" charset="-122"/>
              <a:sym typeface="+mn-ea"/>
            </a:endParaRPr>
          </a:p>
          <a:p>
            <a:pPr marL="171450" indent="-171450" algn="ctr">
              <a:buFont typeface="Arial" panose="020B0604020202020204" pitchFamily="34" charset="0"/>
              <a:buChar char="•"/>
            </a:pPr>
            <a:r>
              <a:rPr lang="zh-CN" altLang="en-US" sz="900" dirty="0">
                <a:latin typeface="微软雅黑" panose="020B0503020204020204" charset="-122"/>
                <a:ea typeface="微软雅黑" panose="020B0503020204020204" charset="-122"/>
              </a:rPr>
              <a:t>科学布局资源</a:t>
            </a:r>
            <a:endParaRPr lang="zh-CN" altLang="en-US" sz="900" dirty="0">
              <a:latin typeface="微软雅黑" panose="020B0503020204020204" charset="-122"/>
              <a:ea typeface="微软雅黑" panose="020B0503020204020204" charset="-122"/>
            </a:endParaRPr>
          </a:p>
          <a:p>
            <a:pPr marL="171450" indent="-171450" algn="ctr">
              <a:buFont typeface="Arial" panose="020B0604020202020204" pitchFamily="34" charset="0"/>
              <a:buChar char="•"/>
            </a:pPr>
            <a:r>
              <a:rPr lang="zh-CN" altLang="en-US" sz="900" dirty="0">
                <a:latin typeface="微软雅黑" panose="020B0503020204020204" charset="-122"/>
                <a:ea typeface="微软雅黑" panose="020B0503020204020204" charset="-122"/>
              </a:rPr>
              <a:t>优质种草内容</a:t>
            </a:r>
            <a:endParaRPr lang="zh-CN" altLang="en-US" sz="900" dirty="0">
              <a:latin typeface="微软雅黑" panose="020B0503020204020204" charset="-122"/>
              <a:ea typeface="微软雅黑" panose="020B0503020204020204" charset="-122"/>
            </a:endParaRPr>
          </a:p>
        </p:txBody>
      </p:sp>
      <p:sp>
        <p:nvSpPr>
          <p:cNvPr id="30" name="文本框 29"/>
          <p:cNvSpPr txBox="1"/>
          <p:nvPr>
            <p:custDataLst>
              <p:tags r:id="rId22"/>
            </p:custDataLst>
          </p:nvPr>
        </p:nvSpPr>
        <p:spPr>
          <a:xfrm>
            <a:off x="4109365" y="3951796"/>
            <a:ext cx="951560" cy="275590"/>
          </a:xfrm>
          <a:prstGeom prst="rect">
            <a:avLst/>
          </a:prstGeom>
          <a:noFill/>
        </p:spPr>
        <p:txBody>
          <a:bodyPr wrap="square" rtlCol="0">
            <a:spAutoFit/>
          </a:bodyPr>
          <a:p>
            <a:pPr algn="ctr"/>
            <a:r>
              <a:rPr lang="zh-CN" altLang="en-US" sz="1200" dirty="0">
                <a:solidFill>
                  <a:srgbClr val="9EBD05">
                    <a:lumMod val="75000"/>
                  </a:srgbClr>
                </a:solidFill>
                <a:latin typeface="微软雅黑" panose="020B0503020204020204" charset="-122"/>
                <a:ea typeface="微软雅黑" panose="020B0503020204020204" charset="-122"/>
                <a:cs typeface="+mn-ea"/>
              </a:rPr>
              <a:t>销售转化力</a:t>
            </a:r>
            <a:endParaRPr lang="zh-CN" altLang="en-US" sz="1200" dirty="0">
              <a:solidFill>
                <a:srgbClr val="9EBD05">
                  <a:lumMod val="75000"/>
                </a:srgbClr>
              </a:solidFill>
              <a:latin typeface="微软雅黑" panose="020B0503020204020204" charset="-122"/>
              <a:ea typeface="微软雅黑" panose="020B0503020204020204" charset="-122"/>
              <a:cs typeface="+mn-ea"/>
            </a:endParaRPr>
          </a:p>
        </p:txBody>
      </p:sp>
      <p:sp>
        <p:nvSpPr>
          <p:cNvPr id="31" name="文本框 30"/>
          <p:cNvSpPr txBox="1"/>
          <p:nvPr>
            <p:custDataLst>
              <p:tags r:id="rId23"/>
            </p:custDataLst>
          </p:nvPr>
        </p:nvSpPr>
        <p:spPr>
          <a:xfrm>
            <a:off x="3915967" y="4363828"/>
            <a:ext cx="1329645" cy="368300"/>
          </a:xfrm>
          <a:prstGeom prst="rect">
            <a:avLst/>
          </a:prstGeom>
          <a:noFill/>
        </p:spPr>
        <p:txBody>
          <a:bodyPr wrap="square" rtlCol="0">
            <a:spAutoFit/>
          </a:bodyPr>
          <a:p>
            <a:pPr marL="171450" indent="-171450" algn="l">
              <a:buFont typeface="Arial" panose="020B0604020202020204" pitchFamily="34" charset="0"/>
              <a:buChar char="•"/>
            </a:pPr>
            <a:r>
              <a:rPr lang="zh-CN" altLang="en-US" sz="900" dirty="0">
                <a:latin typeface="微软雅黑" panose="020B0503020204020204" charset="-122"/>
                <a:ea typeface="微软雅黑" panose="020B0503020204020204" charset="-122"/>
              </a:rPr>
              <a:t>转化人群提效</a:t>
            </a:r>
            <a:endParaRPr lang="zh-CN" altLang="en-US" sz="900" dirty="0">
              <a:latin typeface="微软雅黑" panose="020B0503020204020204" charset="-122"/>
              <a:ea typeface="微软雅黑" panose="020B0503020204020204" charset="-122"/>
            </a:endParaRPr>
          </a:p>
          <a:p>
            <a:pPr marL="171450" indent="-171450" algn="l">
              <a:buFont typeface="Arial" panose="020B0604020202020204" pitchFamily="34" charset="0"/>
              <a:buChar char="•"/>
            </a:pPr>
            <a:r>
              <a:rPr lang="zh-CN" altLang="en-US" sz="900" dirty="0">
                <a:latin typeface="微软雅黑" panose="020B0503020204020204" charset="-122"/>
                <a:ea typeface="微软雅黑" panose="020B0503020204020204" charset="-122"/>
              </a:rPr>
              <a:t>传播媒介组合落地</a:t>
            </a:r>
            <a:endParaRPr lang="zh-CN" altLang="en-US" sz="900" dirty="0">
              <a:latin typeface="微软雅黑" panose="020B0503020204020204" charset="-122"/>
              <a:ea typeface="微软雅黑" panose="020B0503020204020204" charset="-122"/>
            </a:endParaRPr>
          </a:p>
        </p:txBody>
      </p:sp>
      <p:sp>
        <p:nvSpPr>
          <p:cNvPr id="32" name="文本框 31"/>
          <p:cNvSpPr txBox="1"/>
          <p:nvPr>
            <p:custDataLst>
              <p:tags r:id="rId24"/>
            </p:custDataLst>
          </p:nvPr>
        </p:nvSpPr>
        <p:spPr>
          <a:xfrm>
            <a:off x="5348585" y="3951796"/>
            <a:ext cx="951560" cy="275590"/>
          </a:xfrm>
          <a:prstGeom prst="rect">
            <a:avLst/>
          </a:prstGeom>
          <a:noFill/>
        </p:spPr>
        <p:txBody>
          <a:bodyPr wrap="square" rtlCol="0">
            <a:spAutoFit/>
          </a:bodyPr>
          <a:p>
            <a:pPr algn="ctr"/>
            <a:r>
              <a:rPr lang="zh-CN" altLang="en-US" sz="1200" dirty="0">
                <a:solidFill>
                  <a:srgbClr val="F49213"/>
                </a:solidFill>
                <a:latin typeface="微软雅黑" panose="020B0503020204020204" charset="-122"/>
                <a:ea typeface="微软雅黑" panose="020B0503020204020204" charset="-122"/>
                <a:cs typeface="+mn-ea"/>
              </a:rPr>
              <a:t>持续增长力</a:t>
            </a:r>
            <a:endParaRPr lang="zh-CN" altLang="en-US" sz="1200" dirty="0">
              <a:solidFill>
                <a:srgbClr val="F49213"/>
              </a:solidFill>
              <a:latin typeface="微软雅黑" panose="020B0503020204020204" charset="-122"/>
              <a:ea typeface="微软雅黑" panose="020B0503020204020204" charset="-122"/>
              <a:cs typeface="+mn-ea"/>
            </a:endParaRPr>
          </a:p>
        </p:txBody>
      </p:sp>
      <p:sp>
        <p:nvSpPr>
          <p:cNvPr id="33" name="文本框 32"/>
          <p:cNvSpPr txBox="1"/>
          <p:nvPr>
            <p:custDataLst>
              <p:tags r:id="rId25"/>
            </p:custDataLst>
          </p:nvPr>
        </p:nvSpPr>
        <p:spPr>
          <a:xfrm>
            <a:off x="5155187" y="4363828"/>
            <a:ext cx="1329645" cy="506730"/>
          </a:xfrm>
          <a:prstGeom prst="rect">
            <a:avLst/>
          </a:prstGeom>
          <a:noFill/>
        </p:spPr>
        <p:txBody>
          <a:bodyPr wrap="square" rtlCol="0">
            <a:spAutoFit/>
          </a:bodyPr>
          <a:p>
            <a:pPr marL="171450" indent="-171450" algn="l">
              <a:buFont typeface="Arial" panose="020B0604020202020204" pitchFamily="34" charset="0"/>
              <a:buChar char="•"/>
            </a:pPr>
            <a:r>
              <a:rPr lang="zh-CN" altLang="en-US" sz="900" dirty="0">
                <a:latin typeface="微软雅黑" panose="020B0503020204020204" charset="-122"/>
                <a:ea typeface="微软雅黑" panose="020B0503020204020204" charset="-122"/>
              </a:rPr>
              <a:t>持续精准营销</a:t>
            </a:r>
            <a:endParaRPr lang="zh-CN" altLang="en-US" sz="900" dirty="0">
              <a:latin typeface="微软雅黑" panose="020B0503020204020204" charset="-122"/>
              <a:ea typeface="微软雅黑" panose="020B0503020204020204" charset="-122"/>
            </a:endParaRPr>
          </a:p>
          <a:p>
            <a:pPr marL="171450" indent="-171450" algn="l">
              <a:buFont typeface="Arial" panose="020B0604020202020204" pitchFamily="34" charset="0"/>
              <a:buChar char="•"/>
            </a:pPr>
            <a:r>
              <a:rPr lang="zh-CN" altLang="en-US" sz="900" dirty="0">
                <a:latin typeface="微软雅黑" panose="020B0503020204020204" charset="-122"/>
                <a:ea typeface="微软雅黑" panose="020B0503020204020204" charset="-122"/>
              </a:rPr>
              <a:t>前期潜客持续维护转化</a:t>
            </a:r>
            <a:endParaRPr lang="zh-CN" altLang="en-US" sz="900" dirty="0">
              <a:latin typeface="微软雅黑" panose="020B0503020204020204" charset="-122"/>
              <a:ea typeface="微软雅黑" panose="020B0503020204020204" charset="-122"/>
            </a:endParaRPr>
          </a:p>
        </p:txBody>
      </p:sp>
      <p:sp>
        <p:nvSpPr>
          <p:cNvPr id="34" name="文本框 33"/>
          <p:cNvSpPr txBox="1"/>
          <p:nvPr>
            <p:custDataLst>
              <p:tags r:id="rId26"/>
            </p:custDataLst>
          </p:nvPr>
        </p:nvSpPr>
        <p:spPr>
          <a:xfrm>
            <a:off x="6577478" y="3951796"/>
            <a:ext cx="951560" cy="275590"/>
          </a:xfrm>
          <a:prstGeom prst="rect">
            <a:avLst/>
          </a:prstGeom>
          <a:noFill/>
        </p:spPr>
        <p:txBody>
          <a:bodyPr wrap="square" rtlCol="0">
            <a:spAutoFit/>
          </a:bodyPr>
          <a:p>
            <a:pPr algn="ctr"/>
            <a:r>
              <a:rPr lang="zh-CN" altLang="en-US" sz="1200" dirty="0">
                <a:solidFill>
                  <a:srgbClr val="C83225">
                    <a:lumMod val="75000"/>
                  </a:srgbClr>
                </a:solidFill>
                <a:latin typeface="微软雅黑" panose="020B0503020204020204" charset="-122"/>
                <a:ea typeface="微软雅黑" panose="020B0503020204020204" charset="-122"/>
                <a:cs typeface="+mn-ea"/>
              </a:rPr>
              <a:t>热度好评力</a:t>
            </a:r>
            <a:endParaRPr lang="zh-CN" altLang="en-US" sz="1200" dirty="0">
              <a:solidFill>
                <a:srgbClr val="C83225">
                  <a:lumMod val="75000"/>
                </a:srgbClr>
              </a:solidFill>
              <a:latin typeface="微软雅黑" panose="020B0503020204020204" charset="-122"/>
              <a:ea typeface="微软雅黑" panose="020B0503020204020204" charset="-122"/>
              <a:cs typeface="+mn-ea"/>
            </a:endParaRPr>
          </a:p>
        </p:txBody>
      </p:sp>
      <p:sp>
        <p:nvSpPr>
          <p:cNvPr id="35" name="文本框 34"/>
          <p:cNvSpPr txBox="1"/>
          <p:nvPr>
            <p:custDataLst>
              <p:tags r:id="rId27"/>
            </p:custDataLst>
          </p:nvPr>
        </p:nvSpPr>
        <p:spPr>
          <a:xfrm>
            <a:off x="6384290" y="4363720"/>
            <a:ext cx="1401445" cy="368300"/>
          </a:xfrm>
          <a:prstGeom prst="rect">
            <a:avLst/>
          </a:prstGeom>
          <a:noFill/>
        </p:spPr>
        <p:txBody>
          <a:bodyPr wrap="square" rtlCol="0">
            <a:spAutoFit/>
          </a:bodyPr>
          <a:p>
            <a:pPr marL="171450" indent="-171450" algn="l">
              <a:buFont typeface="Arial" panose="020B0604020202020204" pitchFamily="34" charset="0"/>
              <a:buChar char="•"/>
            </a:pPr>
            <a:r>
              <a:rPr lang="zh-CN" altLang="en-US" sz="900" dirty="0">
                <a:latin typeface="微软雅黑" panose="020B0503020204020204" charset="-122"/>
                <a:ea typeface="微软雅黑" panose="020B0503020204020204" charset="-122"/>
              </a:rPr>
              <a:t>长期分享，口碑转化</a:t>
            </a:r>
            <a:endParaRPr lang="zh-CN" altLang="en-US" sz="900" dirty="0">
              <a:latin typeface="微软雅黑" panose="020B0503020204020204" charset="-122"/>
              <a:ea typeface="微软雅黑" panose="020B0503020204020204" charset="-122"/>
            </a:endParaRPr>
          </a:p>
          <a:p>
            <a:pPr marL="171450" indent="-171450" algn="l">
              <a:buFont typeface="Arial" panose="020B0604020202020204" pitchFamily="34" charset="0"/>
              <a:buChar char="•"/>
            </a:pPr>
            <a:r>
              <a:rPr lang="zh-CN" altLang="en-US" sz="900" dirty="0">
                <a:latin typeface="微软雅黑" panose="020B0503020204020204" charset="-122"/>
                <a:ea typeface="微软雅黑" panose="020B0503020204020204" charset="-122"/>
              </a:rPr>
              <a:t>持续好评，打造美誉</a:t>
            </a:r>
            <a:endParaRPr lang="zh-CN" altLang="en-US" sz="900" dirty="0">
              <a:latin typeface="微软雅黑" panose="020B0503020204020204" charset="-122"/>
              <a:ea typeface="微软雅黑" panose="020B0503020204020204" charset="-122"/>
            </a:endParaRPr>
          </a:p>
        </p:txBody>
      </p:sp>
      <p:sp>
        <p:nvSpPr>
          <p:cNvPr id="25" name="文本框 24"/>
          <p:cNvSpPr txBox="1"/>
          <p:nvPr>
            <p:custDataLst>
              <p:tags r:id="rId28"/>
            </p:custDataLst>
          </p:nvPr>
        </p:nvSpPr>
        <p:spPr>
          <a:xfrm>
            <a:off x="1389380" y="1670050"/>
            <a:ext cx="6414770" cy="275590"/>
          </a:xfrm>
          <a:prstGeom prst="rect">
            <a:avLst/>
          </a:prstGeom>
          <a:solidFill>
            <a:srgbClr val="6C9CEF"/>
          </a:solidFill>
          <a:ln>
            <a:noFill/>
          </a:ln>
        </p:spPr>
        <p:txBody>
          <a:bodyPr wrap="square" rtlCol="0">
            <a:spAutoFit/>
          </a:bodyPr>
          <a:p>
            <a:pPr algn="ctr"/>
            <a:r>
              <a:rPr lang="zh-CN" altLang="en-US" sz="1200" b="1">
                <a:solidFill>
                  <a:schemeClr val="bg1"/>
                </a:solidFill>
                <a:latin typeface="微软雅黑" panose="020B0503020204020204" charset="-122"/>
                <a:ea typeface="微软雅黑" panose="020B0503020204020204" charset="-122"/>
              </a:rPr>
              <a:t>产品营销周期</a:t>
            </a:r>
            <a:endParaRPr lang="zh-CN" altLang="en-US" sz="1200" b="1">
              <a:solidFill>
                <a:schemeClr val="bg1"/>
              </a:solidFill>
              <a:latin typeface="微软雅黑" panose="020B0503020204020204" charset="-122"/>
              <a:ea typeface="微软雅黑" panose="020B0503020204020204" charset="-122"/>
            </a:endParaRPr>
          </a:p>
        </p:txBody>
      </p:sp>
      <p:pic>
        <p:nvPicPr>
          <p:cNvPr id="37" name="图片 36" descr="32303236333630303b32303236343839393b5ba34f20558753ed"/>
          <p:cNvPicPr>
            <a:picLocks noChangeAspect="1"/>
          </p:cNvPicPr>
          <p:nvPr>
            <p:custDataLst>
              <p:tags r:id="rId29"/>
            </p:custDataLst>
          </p:nvPr>
        </p:nvPicPr>
        <p:blipFill>
          <a:blip r:embed="rId30">
            <a:extLst>
              <a:ext uri="{96DAC541-7B7A-43D3-8B79-37D633B846F1}">
                <asvg:svgBlip xmlns:asvg="http://schemas.microsoft.com/office/drawing/2016/SVG/main" r:embed="rId31"/>
              </a:ext>
            </a:extLst>
          </a:blip>
          <a:stretch>
            <a:fillRect/>
          </a:stretch>
        </p:blipFill>
        <p:spPr>
          <a:xfrm>
            <a:off x="3135630" y="3193415"/>
            <a:ext cx="413385" cy="413385"/>
          </a:xfrm>
          <a:prstGeom prst="rect">
            <a:avLst/>
          </a:prstGeom>
        </p:spPr>
      </p:pic>
      <p:pic>
        <p:nvPicPr>
          <p:cNvPr id="39" name="图片 38" descr="333437323832383b333530343133313b554654c1"/>
          <p:cNvPicPr>
            <a:picLocks noChangeAspect="1"/>
          </p:cNvPicPr>
          <p:nvPr>
            <p:custDataLst>
              <p:tags r:id="rId32"/>
            </p:custDataLst>
          </p:nvPr>
        </p:nvPicPr>
        <p:blipFill>
          <a:blip r:embed="rId33">
            <a:extLst>
              <a:ext uri="{96DAC541-7B7A-43D3-8B79-37D633B846F1}">
                <asvg:svgBlip xmlns:asvg="http://schemas.microsoft.com/office/drawing/2016/SVG/main" r:embed="rId34"/>
              </a:ext>
            </a:extLst>
          </a:blip>
          <a:stretch>
            <a:fillRect/>
          </a:stretch>
        </p:blipFill>
        <p:spPr>
          <a:xfrm>
            <a:off x="1852930" y="3177540"/>
            <a:ext cx="443230" cy="443230"/>
          </a:xfrm>
          <a:prstGeom prst="rect">
            <a:avLst/>
          </a:prstGeom>
        </p:spPr>
      </p:pic>
      <p:pic>
        <p:nvPicPr>
          <p:cNvPr id="40" name="图片 39" descr="32303135333538393b32303135333832313b720653d1"/>
          <p:cNvPicPr>
            <a:picLocks noChangeAspect="1"/>
          </p:cNvPicPr>
          <p:nvPr>
            <p:custDataLst>
              <p:tags r:id="rId35"/>
            </p:custDataLst>
          </p:nvPr>
        </p:nvPicPr>
        <p:blipFill>
          <a:blip r:embed="rId36">
            <a:extLst>
              <a:ext uri="{96DAC541-7B7A-43D3-8B79-37D633B846F1}">
                <asvg:svgBlip xmlns:asvg="http://schemas.microsoft.com/office/drawing/2016/SVG/main" r:embed="rId37"/>
              </a:ext>
            </a:extLst>
          </a:blip>
          <a:stretch>
            <a:fillRect/>
          </a:stretch>
        </p:blipFill>
        <p:spPr>
          <a:xfrm>
            <a:off x="4388485" y="3177540"/>
            <a:ext cx="415290" cy="415290"/>
          </a:xfrm>
          <a:prstGeom prst="rect">
            <a:avLst/>
          </a:prstGeom>
        </p:spPr>
      </p:pic>
      <p:pic>
        <p:nvPicPr>
          <p:cNvPr id="41" name="图片 40" descr="343538343131363b343538343033353b5e737a33"/>
          <p:cNvPicPr>
            <a:picLocks noChangeAspect="1"/>
          </p:cNvPicPr>
          <p:nvPr>
            <p:custDataLst>
              <p:tags r:id="rId38"/>
            </p:custDataLst>
          </p:nvPr>
        </p:nvPicPr>
        <p:blipFill>
          <a:blip r:embed="rId39">
            <a:extLst>
              <a:ext uri="{96DAC541-7B7A-43D3-8B79-37D633B846F1}">
                <asvg:svgBlip xmlns:asvg="http://schemas.microsoft.com/office/drawing/2016/SVG/main" r:embed="rId40"/>
              </a:ext>
            </a:extLst>
          </a:blip>
          <a:stretch>
            <a:fillRect/>
          </a:stretch>
        </p:blipFill>
        <p:spPr>
          <a:xfrm>
            <a:off x="5629275" y="3195320"/>
            <a:ext cx="392430" cy="392430"/>
          </a:xfrm>
          <a:prstGeom prst="rect">
            <a:avLst/>
          </a:prstGeom>
        </p:spPr>
      </p:pic>
      <p:pic>
        <p:nvPicPr>
          <p:cNvPr id="42" name="图片 41" descr="3b32313535333934333b57f9517b"/>
          <p:cNvPicPr>
            <a:picLocks noChangeAspect="1"/>
          </p:cNvPicPr>
          <p:nvPr>
            <p:custDataLst>
              <p:tags r:id="rId41"/>
            </p:custDataLst>
          </p:nvPr>
        </p:nvPicPr>
        <p:blipFill>
          <a:blip r:embed="rId42">
            <a:extLst>
              <a:ext uri="{96DAC541-7B7A-43D3-8B79-37D633B846F1}">
                <asvg:svgBlip xmlns:asvg="http://schemas.microsoft.com/office/drawing/2016/SVG/main" r:embed="rId43"/>
              </a:ext>
            </a:extLst>
          </a:blip>
          <a:stretch>
            <a:fillRect/>
          </a:stretch>
        </p:blipFill>
        <p:spPr>
          <a:xfrm>
            <a:off x="6824980" y="3178175"/>
            <a:ext cx="443865" cy="44386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7743825" cy="520065"/>
          </a:xfrm>
        </p:spPr>
        <p:txBody>
          <a:bodyPr>
            <a:noAutofit/>
          </a:bodyPr>
          <a:p>
            <a:pPr algn="l">
              <a:buClrTx/>
              <a:buSzTx/>
              <a:buFontTx/>
            </a:pPr>
            <a:r>
              <a:rPr lang="zh-CN" altLang="en-US" sz="2400" b="1" dirty="0">
                <a:solidFill>
                  <a:srgbClr val="0080E8"/>
                </a:solidFill>
                <a:sym typeface="+mn-ea"/>
              </a:rPr>
              <a:t>电商发展现状</a:t>
            </a:r>
            <a:r>
              <a:rPr lang="en-US" altLang="zh-CN" sz="2400" b="1" dirty="0">
                <a:solidFill>
                  <a:srgbClr val="0080E8"/>
                </a:solidFill>
                <a:sym typeface="+mn-ea"/>
              </a:rPr>
              <a:t>-</a:t>
            </a:r>
            <a:r>
              <a:rPr lang="zh-CN" altLang="en-US" sz="2400" b="1" dirty="0">
                <a:solidFill>
                  <a:srgbClr val="0080E8"/>
                </a:solidFill>
                <a:latin typeface="微软雅黑" panose="020B0503020204020204" charset="-122"/>
                <a:ea typeface="微软雅黑" panose="020B0503020204020204" charset="-122"/>
              </a:rPr>
              <a:t>新技术驱动新消费场景</a:t>
            </a:r>
            <a:endParaRPr lang="zh-CN" altLang="en-US" sz="2400" b="1" dirty="0">
              <a:solidFill>
                <a:srgbClr val="0080E8"/>
              </a:solidFill>
              <a:latin typeface="微软雅黑" panose="020B0503020204020204" charset="-122"/>
              <a:ea typeface="微软雅黑" panose="020B0503020204020204" charset="-122"/>
            </a:endParaRPr>
          </a:p>
        </p:txBody>
      </p:sp>
      <p:sp>
        <p:nvSpPr>
          <p:cNvPr id="6" name="文本框 5"/>
          <p:cNvSpPr txBox="1"/>
          <p:nvPr>
            <p:custDataLst>
              <p:tags r:id="rId2"/>
            </p:custDataLst>
          </p:nvPr>
        </p:nvSpPr>
        <p:spPr>
          <a:xfrm>
            <a:off x="609600" y="590550"/>
            <a:ext cx="7762240" cy="1202690"/>
          </a:xfrm>
          <a:prstGeom prst="rect">
            <a:avLst/>
          </a:prstGeom>
          <a:noFill/>
        </p:spPr>
        <p:txBody>
          <a:bodyPr wrap="square" rtlCol="0">
            <a:noAutofit/>
          </a:bodyPr>
          <a:p>
            <a:pPr indent="304800" algn="l" fontAlgn="auto">
              <a:lnSpc>
                <a:spcPct val="150000"/>
              </a:lnSpc>
              <a:buClrTx/>
              <a:buSzTx/>
              <a:buFont typeface="+mj-ea"/>
              <a:buNone/>
              <a:extLst>
                <a:ext uri="{35155182-B16C-46BC-9424-99874614C6A1}">
                  <wpsdc:indentchars xmlns:wpsdc="http://www.wps.cn/officeDocument/2017/drawingmlCustomData" val="200" checksum="1077528236"/>
                </a:ext>
              </a:extLst>
            </a:pPr>
            <a:r>
              <a:rPr lang="zh-CN" altLang="en-US" sz="1200" dirty="0">
                <a:latin typeface="微软雅黑" panose="020B0503020204020204" charset="-122"/>
                <a:ea typeface="微软雅黑" panose="020B0503020204020204" charset="-122"/>
                <a:sym typeface="+mn-ea"/>
              </a:rPr>
              <a:t>随着智能终端的普及，短视频、电商、游戏等应用的兴起，5G基础设施的完善加速了社会数字化进程，元宇宙概念的兴起加速了消费市场与数字化、新科技的融合，或将带动游戏、社交、内容市场的变革，成为消费市场营销的重要渠道，从而使得越来越多的企业进一步加强与数字化、新科技的融合。</a:t>
            </a:r>
            <a:endParaRPr lang="zh-CN" altLang="en-US" sz="1200" dirty="0">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3"/>
            </p:custDataLst>
          </p:nvPr>
        </p:nvPicPr>
        <p:blipFill>
          <a:blip r:embed="rId4"/>
          <a:srcRect r="27307"/>
          <a:stretch>
            <a:fillRect/>
          </a:stretch>
        </p:blipFill>
        <p:spPr>
          <a:xfrm>
            <a:off x="304800" y="1657350"/>
            <a:ext cx="5943600" cy="3041650"/>
          </a:xfrm>
          <a:prstGeom prst="rect">
            <a:avLst/>
          </a:prstGeom>
        </p:spPr>
      </p:pic>
      <p:pic>
        <p:nvPicPr>
          <p:cNvPr id="4" name="图片 3"/>
          <p:cNvPicPr>
            <a:picLocks noChangeAspect="1"/>
          </p:cNvPicPr>
          <p:nvPr>
            <p:custDataLst>
              <p:tags r:id="rId5"/>
            </p:custDataLst>
          </p:nvPr>
        </p:nvPicPr>
        <p:blipFill>
          <a:blip r:embed="rId6"/>
          <a:stretch>
            <a:fillRect/>
          </a:stretch>
        </p:blipFill>
        <p:spPr>
          <a:xfrm>
            <a:off x="6477000" y="1962150"/>
            <a:ext cx="2293620" cy="258572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custDataLst>
              <p:tags r:id="rId1"/>
            </p:custDataLst>
          </p:nvPr>
        </p:nvSpPr>
        <p:spPr>
          <a:xfrm>
            <a:off x="76200" y="57150"/>
            <a:ext cx="8346440" cy="520065"/>
          </a:xfrm>
        </p:spPr>
        <p:txBody>
          <a:bodyPr>
            <a:noAutofit/>
          </a:bodyPr>
          <a:p>
            <a:pPr algn="l">
              <a:buClrTx/>
              <a:buSzTx/>
              <a:buFontTx/>
            </a:pPr>
            <a:r>
              <a:rPr lang="zh-CN" altLang="en-US" sz="2400" b="1" dirty="0">
                <a:solidFill>
                  <a:srgbClr val="0080E8"/>
                </a:solidFill>
                <a:sym typeface="+mn-ea"/>
              </a:rPr>
              <a:t>电商人才现状</a:t>
            </a:r>
            <a:r>
              <a:rPr lang="en-US" altLang="zh-CN" sz="2400" b="1" dirty="0">
                <a:solidFill>
                  <a:srgbClr val="0080E8"/>
                </a:solidFill>
                <a:sym typeface="+mn-ea"/>
              </a:rPr>
              <a:t>-</a:t>
            </a:r>
            <a:r>
              <a:rPr lang="zh-CN" altLang="en-US" sz="2400" b="1" dirty="0">
                <a:solidFill>
                  <a:srgbClr val="0080E8"/>
                </a:solidFill>
                <a:sym typeface="+mn-ea"/>
              </a:rPr>
              <a:t>院校人才培养滞后于行业发展需求</a:t>
            </a:r>
            <a:endParaRPr lang="zh-CN" altLang="en-US" sz="2400" b="1" dirty="0">
              <a:solidFill>
                <a:srgbClr val="0080E8"/>
              </a:solidFill>
              <a:latin typeface="微软雅黑" panose="020B0503020204020204" charset="-122"/>
              <a:ea typeface="微软雅黑" panose="020B0503020204020204" charset="-122"/>
              <a:sym typeface="+mn-ea"/>
            </a:endParaRPr>
          </a:p>
        </p:txBody>
      </p:sp>
      <p:sp>
        <p:nvSpPr>
          <p:cNvPr id="6" name="文本框 5"/>
          <p:cNvSpPr txBox="1"/>
          <p:nvPr>
            <p:custDataLst>
              <p:tags r:id="rId2"/>
            </p:custDataLst>
          </p:nvPr>
        </p:nvSpPr>
        <p:spPr>
          <a:xfrm>
            <a:off x="609600" y="590550"/>
            <a:ext cx="7762240" cy="1202690"/>
          </a:xfrm>
          <a:prstGeom prst="rect">
            <a:avLst/>
          </a:prstGeom>
          <a:noFill/>
        </p:spPr>
        <p:txBody>
          <a:bodyPr wrap="square" rtlCol="0">
            <a:noAutofit/>
          </a:bodyPr>
          <a:p>
            <a:pPr indent="304800" algn="l" fontAlgn="auto">
              <a:lnSpc>
                <a:spcPct val="150000"/>
              </a:lnSpc>
              <a:buClrTx/>
              <a:buSzTx/>
              <a:buFont typeface="+mj-ea"/>
              <a:extLst>
                <a:ext uri="{35155182-B16C-46BC-9424-99874614C6A1}">
                  <wpsdc:indentchars xmlns:wpsdc="http://www.wps.cn/officeDocument/2017/drawingmlCustomData" val="200" checksum="1077528236"/>
                </a:ext>
              </a:extLst>
            </a:pPr>
            <a:r>
              <a:rPr lang="zh-CN" altLang="en-US" sz="1200" dirty="0">
                <a:latin typeface="微软雅黑" panose="020B0503020204020204" charset="-122"/>
                <a:ea typeface="微软雅黑" panose="020B0503020204020204" charset="-122"/>
                <a:sym typeface="+mn-ea"/>
              </a:rPr>
              <a:t>随着电子商务模式业态的加速迭代，数据要素成为重要的生产资源，电子商务行业对于拥有电子商务大数据分析、数据治理、数字营销等专业能力的高层次人才需求将不断增加，目前高校对于高层次应用创新型人才培养严重短缺的问题也将日益凸显。</a:t>
            </a:r>
            <a:endParaRPr lang="zh-CN" altLang="en-US" sz="1200" dirty="0">
              <a:latin typeface="微软雅黑" panose="020B0503020204020204" charset="-122"/>
              <a:ea typeface="微软雅黑" panose="020B0503020204020204" charset="-122"/>
              <a:sym typeface="+mn-ea"/>
            </a:endParaRPr>
          </a:p>
        </p:txBody>
      </p:sp>
      <p:pic>
        <p:nvPicPr>
          <p:cNvPr id="2" name="图片 1"/>
          <p:cNvPicPr>
            <a:picLocks noChangeAspect="1"/>
          </p:cNvPicPr>
          <p:nvPr>
            <p:custDataLst>
              <p:tags r:id="rId3"/>
            </p:custDataLst>
          </p:nvPr>
        </p:nvPicPr>
        <p:blipFill>
          <a:blip r:embed="rId4"/>
          <a:srcRect b="10951"/>
          <a:stretch>
            <a:fillRect/>
          </a:stretch>
        </p:blipFill>
        <p:spPr>
          <a:xfrm>
            <a:off x="381000" y="1657350"/>
            <a:ext cx="4308475" cy="2819400"/>
          </a:xfrm>
          <a:prstGeom prst="rect">
            <a:avLst/>
          </a:prstGeom>
        </p:spPr>
      </p:pic>
      <p:sp>
        <p:nvSpPr>
          <p:cNvPr id="20" name="矩形 19"/>
          <p:cNvSpPr/>
          <p:nvPr>
            <p:custDataLst>
              <p:tags r:id="rId5"/>
            </p:custDataLst>
          </p:nvPr>
        </p:nvSpPr>
        <p:spPr>
          <a:xfrm>
            <a:off x="1066800" y="2876550"/>
            <a:ext cx="2590800" cy="152400"/>
          </a:xfrm>
          <a:prstGeom prst="rect">
            <a:avLst/>
          </a:prstGeom>
          <a:noFill/>
          <a:ln w="12700">
            <a:solidFill>
              <a:srgbClr val="FF0000"/>
            </a:solidFill>
          </a:ln>
          <a:extLst>
            <a:ext uri="{909E8E84-426E-40DD-AFC4-6F175D3DCCD1}">
              <a14:hiddenFill xmlns:a14="http://schemas.microsoft.com/office/drawing/2010/main">
                <a:solidFill>
                  <a:srgbClr val="23CCFC"/>
                </a:solidFill>
              </a14:hiddenFill>
            </a:ext>
          </a:extLst>
        </p:spPr>
        <p:txBody>
          <a:bodyPr wrap="none" anchor="ctr"/>
          <a:p>
            <a:pPr algn="ctr"/>
            <a:endParaRPr lang="zh-CN" altLang="en-US" sz="1800" b="1" dirty="0" smtClean="0">
              <a:solidFill>
                <a:schemeClr val="bg1"/>
              </a:solidFill>
              <a:latin typeface="微软雅黑" panose="020B0503020204020204" charset="-122"/>
              <a:ea typeface="微软雅黑" panose="020B0503020204020204" charset="-122"/>
            </a:endParaRPr>
          </a:p>
        </p:txBody>
      </p:sp>
      <p:pic>
        <p:nvPicPr>
          <p:cNvPr id="22" name="图片 21"/>
          <p:cNvPicPr>
            <a:picLocks noChangeAspect="1"/>
          </p:cNvPicPr>
          <p:nvPr>
            <p:custDataLst>
              <p:tags r:id="rId6"/>
            </p:custDataLst>
          </p:nvPr>
        </p:nvPicPr>
        <p:blipFill>
          <a:blip r:embed="rId7"/>
          <a:srcRect b="11033"/>
          <a:stretch>
            <a:fillRect/>
          </a:stretch>
        </p:blipFill>
        <p:spPr>
          <a:xfrm>
            <a:off x="4865370" y="1680845"/>
            <a:ext cx="3897630" cy="3042920"/>
          </a:xfrm>
          <a:prstGeom prst="rect">
            <a:avLst/>
          </a:prstGeom>
        </p:spPr>
      </p:pic>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BEAUTIFY_FLAG" val=""/>
</p:tagLst>
</file>

<file path=ppt/tags/tag100.xml><?xml version="1.0" encoding="utf-8"?>
<p:tagLst xmlns:p="http://schemas.openxmlformats.org/presentationml/2006/main">
  <p:tag name="KSO_WM_BEAUTIFY_FLAG" val=""/>
</p:tagLst>
</file>

<file path=ppt/tags/tag101.xml><?xml version="1.0" encoding="utf-8"?>
<p:tagLst xmlns:p="http://schemas.openxmlformats.org/presentationml/2006/main">
  <p:tag name="KSO_WM_BEAUTIFY_FLAG" val=""/>
</p:tagLst>
</file>

<file path=ppt/tags/tag102.xml><?xml version="1.0" encoding="utf-8"?>
<p:tagLst xmlns:p="http://schemas.openxmlformats.org/presentationml/2006/main">
  <p:tag name="KSO_WM_BEAUTIFY_FLAG" val=""/>
</p:tagLst>
</file>

<file path=ppt/tags/tag103.xml><?xml version="1.0" encoding="utf-8"?>
<p:tagLst xmlns:p="http://schemas.openxmlformats.org/presentationml/2006/main">
  <p:tag name="KSO_WM_BEAUTIFY_FLAG" val=""/>
</p:tagLst>
</file>

<file path=ppt/tags/tag104.xml><?xml version="1.0" encoding="utf-8"?>
<p:tagLst xmlns:p="http://schemas.openxmlformats.org/presentationml/2006/main">
  <p:tag name="KSO_WM_BEAUTIFY_FLAG" val=""/>
</p:tagLst>
</file>

<file path=ppt/tags/tag105.xml><?xml version="1.0" encoding="utf-8"?>
<p:tagLst xmlns:p="http://schemas.openxmlformats.org/presentationml/2006/main">
  <p:tag name="KSO_WM_BEAUTIFY_FLAG" val=""/>
</p:tagLst>
</file>

<file path=ppt/tags/tag106.xml><?xml version="1.0" encoding="utf-8"?>
<p:tagLst xmlns:p="http://schemas.openxmlformats.org/presentationml/2006/main">
  <p:tag name="KSO_WM_BEAUTIFY_FLAG" val=""/>
</p:tagLst>
</file>

<file path=ppt/tags/tag107.xml><?xml version="1.0" encoding="utf-8"?>
<p:tagLst xmlns:p="http://schemas.openxmlformats.org/presentationml/2006/main">
  <p:tag name="KSO_WM_BEAUTIFY_FLAG" val=""/>
</p:tagLst>
</file>

<file path=ppt/tags/tag108.xml><?xml version="1.0" encoding="utf-8"?>
<p:tagLst xmlns:p="http://schemas.openxmlformats.org/presentationml/2006/main">
  <p:tag name="KSO_WM_BEAUTIFY_FLAG" val=""/>
</p:tagLst>
</file>

<file path=ppt/tags/tag109.xml><?xml version="1.0" encoding="utf-8"?>
<p:tagLst xmlns:p="http://schemas.openxmlformats.org/presentationml/2006/main">
  <p:tag name="KSO_WM_BEAUTIFY_FLAG" val=""/>
</p:tagLst>
</file>

<file path=ppt/tags/tag11.xml><?xml version="1.0" encoding="utf-8"?>
<p:tagLst xmlns:p="http://schemas.openxmlformats.org/presentationml/2006/main">
  <p:tag name="KSO_WM_BEAUTIFY_FLAG" val=""/>
</p:tagLst>
</file>

<file path=ppt/tags/tag110.xml><?xml version="1.0" encoding="utf-8"?>
<p:tagLst xmlns:p="http://schemas.openxmlformats.org/presentationml/2006/main">
  <p:tag name="KSO_WM_BEAUTIFY_FLAG" val=""/>
</p:tagLst>
</file>

<file path=ppt/tags/tag111.xml><?xml version="1.0" encoding="utf-8"?>
<p:tagLst xmlns:p="http://schemas.openxmlformats.org/presentationml/2006/main">
  <p:tag name="KSO_WM_BEAUTIFY_FLAG" val=""/>
</p:tagLst>
</file>

<file path=ppt/tags/tag112.xml><?xml version="1.0" encoding="utf-8"?>
<p:tagLst xmlns:p="http://schemas.openxmlformats.org/presentationml/2006/main">
  <p:tag name="KSO_WM_BEAUTIFY_FLAG" val=""/>
</p:tagLst>
</file>

<file path=ppt/tags/tag113.xml><?xml version="1.0" encoding="utf-8"?>
<p:tagLst xmlns:p="http://schemas.openxmlformats.org/presentationml/2006/main">
  <p:tag name="KSO_WM_BEAUTIFY_FLAG" val=""/>
</p:tagLst>
</file>

<file path=ppt/tags/tag114.xml><?xml version="1.0" encoding="utf-8"?>
<p:tagLst xmlns:p="http://schemas.openxmlformats.org/presentationml/2006/main">
  <p:tag name="KSO_WM_BEAUTIFY_FLAG" val=""/>
</p:tagLst>
</file>

<file path=ppt/tags/tag115.xml><?xml version="1.0" encoding="utf-8"?>
<p:tagLst xmlns:p="http://schemas.openxmlformats.org/presentationml/2006/main">
  <p:tag name="KSO_WM_BEAUTIFY_FLAG" val=""/>
</p:tagLst>
</file>

<file path=ppt/tags/tag116.xml><?xml version="1.0" encoding="utf-8"?>
<p:tagLst xmlns:p="http://schemas.openxmlformats.org/presentationml/2006/main">
  <p:tag name="KSO_WM_BEAUTIFY_FLAG" val=""/>
</p:tagLst>
</file>

<file path=ppt/tags/tag117.xml><?xml version="1.0" encoding="utf-8"?>
<p:tagLst xmlns:p="http://schemas.openxmlformats.org/presentationml/2006/main">
  <p:tag name="KSO_WM_BEAUTIFY_FLAG" val=""/>
</p:tagLst>
</file>

<file path=ppt/tags/tag118.xml><?xml version="1.0" encoding="utf-8"?>
<p:tagLst xmlns:p="http://schemas.openxmlformats.org/presentationml/2006/main">
  <p:tag name="KSO_WM_BEAUTIFY_FLAG" val=""/>
</p:tagLst>
</file>

<file path=ppt/tags/tag119.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20.xml><?xml version="1.0" encoding="utf-8"?>
<p:tagLst xmlns:p="http://schemas.openxmlformats.org/presentationml/2006/main">
  <p:tag name="KSO_WM_BEAUTIFY_FLAG" val=""/>
</p:tagLst>
</file>

<file path=ppt/tags/tag121.xml><?xml version="1.0" encoding="utf-8"?>
<p:tagLst xmlns:p="http://schemas.openxmlformats.org/presentationml/2006/main">
  <p:tag name="KSO_WM_BEAUTIFY_FLAG" val=""/>
</p:tagLst>
</file>

<file path=ppt/tags/tag122.xml><?xml version="1.0" encoding="utf-8"?>
<p:tagLst xmlns:p="http://schemas.openxmlformats.org/presentationml/2006/main">
  <p:tag name="KSO_WM_BEAUTIFY_FLAG" val=""/>
</p:tagLst>
</file>

<file path=ppt/tags/tag123.xml><?xml version="1.0" encoding="utf-8"?>
<p:tagLst xmlns:p="http://schemas.openxmlformats.org/presentationml/2006/main">
  <p:tag name="KSO_WM_BEAUTIFY_FLAG" val=""/>
</p:tagLst>
</file>

<file path=ppt/tags/tag124.xml><?xml version="1.0" encoding="utf-8"?>
<p:tagLst xmlns:p="http://schemas.openxmlformats.org/presentationml/2006/main">
  <p:tag name="KSO_WM_BEAUTIFY_FLAG" val=""/>
</p:tagLst>
</file>

<file path=ppt/tags/tag125.xml><?xml version="1.0" encoding="utf-8"?>
<p:tagLst xmlns:p="http://schemas.openxmlformats.org/presentationml/2006/main">
  <p:tag name="KSO_WM_BEAUTIFY_FLAG" val=""/>
</p:tagLst>
</file>

<file path=ppt/tags/tag126.xml><?xml version="1.0" encoding="utf-8"?>
<p:tagLst xmlns:p="http://schemas.openxmlformats.org/presentationml/2006/main">
  <p:tag name="KSO_WM_BEAUTIFY_FLAG" val=""/>
</p:tagLst>
</file>

<file path=ppt/tags/tag127.xml><?xml version="1.0" encoding="utf-8"?>
<p:tagLst xmlns:p="http://schemas.openxmlformats.org/presentationml/2006/main">
  <p:tag name="KSO_WM_BEAUTIFY_FLAG" val=""/>
</p:tagLst>
</file>

<file path=ppt/tags/tag128.xml><?xml version="1.0" encoding="utf-8"?>
<p:tagLst xmlns:p="http://schemas.openxmlformats.org/presentationml/2006/main">
  <p:tag name="KSO_WM_BEAUTIFY_FLAG" val=""/>
</p:tagLst>
</file>

<file path=ppt/tags/tag129.xml><?xml version="1.0" encoding="utf-8"?>
<p:tagLst xmlns:p="http://schemas.openxmlformats.org/presentationml/2006/main">
  <p:tag name="KSO_WM_BEAUTIFY_FLAG" val=""/>
</p:tagLst>
</file>

<file path=ppt/tags/tag13.xml><?xml version="1.0" encoding="utf-8"?>
<p:tagLst xmlns:p="http://schemas.openxmlformats.org/presentationml/2006/main">
  <p:tag name="KSO_WM_BEAUTIFY_FLAG" val=""/>
</p:tagLst>
</file>

<file path=ppt/tags/tag130.xml><?xml version="1.0" encoding="utf-8"?>
<p:tagLst xmlns:p="http://schemas.openxmlformats.org/presentationml/2006/main">
  <p:tag name="KSO_WM_BEAUTIFY_FLAG" val=""/>
</p:tagLst>
</file>

<file path=ppt/tags/tag131.xml><?xml version="1.0" encoding="utf-8"?>
<p:tagLst xmlns:p="http://schemas.openxmlformats.org/presentationml/2006/main">
  <p:tag name="KSO_WM_BEAUTIFY_FLAG" val=""/>
</p:tagLst>
</file>

<file path=ppt/tags/tag132.xml><?xml version="1.0" encoding="utf-8"?>
<p:tagLst xmlns:p="http://schemas.openxmlformats.org/presentationml/2006/main">
  <p:tag name="KSO_WM_BEAUTIFY_FLAG" val=""/>
</p:tagLst>
</file>

<file path=ppt/tags/tag133.xml><?xml version="1.0" encoding="utf-8"?>
<p:tagLst xmlns:p="http://schemas.openxmlformats.org/presentationml/2006/main">
  <p:tag name="KSO_WM_BEAUTIFY_FLAG" val=""/>
</p:tagLst>
</file>

<file path=ppt/tags/tag134.xml><?xml version="1.0" encoding="utf-8"?>
<p:tagLst xmlns:p="http://schemas.openxmlformats.org/presentationml/2006/main">
  <p:tag name="KSO_WM_BEAUTIFY_FLAG" val=""/>
</p:tagLst>
</file>

<file path=ppt/tags/tag135.xml><?xml version="1.0" encoding="utf-8"?>
<p:tagLst xmlns:p="http://schemas.openxmlformats.org/presentationml/2006/main">
  <p:tag name="KSO_WM_BEAUTIFY_FLAG" val=""/>
</p:tagLst>
</file>

<file path=ppt/tags/tag136.xml><?xml version="1.0" encoding="utf-8"?>
<p:tagLst xmlns:p="http://schemas.openxmlformats.org/presentationml/2006/main">
  <p:tag name="KSO_WM_BEAUTIFY_FLAG" val=""/>
</p:tagLst>
</file>

<file path=ppt/tags/tag137.xml><?xml version="1.0" encoding="utf-8"?>
<p:tagLst xmlns:p="http://schemas.openxmlformats.org/presentationml/2006/main">
  <p:tag name="KSO_WM_BEAUTIFY_FLAG" val=""/>
</p:tagLst>
</file>

<file path=ppt/tags/tag138.xml><?xml version="1.0" encoding="utf-8"?>
<p:tagLst xmlns:p="http://schemas.openxmlformats.org/presentationml/2006/main">
  <p:tag name="KSO_WM_BEAUTIFY_FLAG" val=""/>
</p:tagLst>
</file>

<file path=ppt/tags/tag139.xml><?xml version="1.0" encoding="utf-8"?>
<p:tagLst xmlns:p="http://schemas.openxmlformats.org/presentationml/2006/main">
  <p:tag name="KSO_WM_BEAUTIFY_FLAG" val=""/>
</p:tagLst>
</file>

<file path=ppt/tags/tag14.xml><?xml version="1.0" encoding="utf-8"?>
<p:tagLst xmlns:p="http://schemas.openxmlformats.org/presentationml/2006/main">
  <p:tag name="KSO_WM_BEAUTIFY_FLAG" val=""/>
</p:tagLst>
</file>

<file path=ppt/tags/tag140.xml><?xml version="1.0" encoding="utf-8"?>
<p:tagLst xmlns:p="http://schemas.openxmlformats.org/presentationml/2006/main">
  <p:tag name="KSO_WM_BEAUTIFY_FLAG" val=""/>
</p:tagLst>
</file>

<file path=ppt/tags/tag141.xml><?xml version="1.0" encoding="utf-8"?>
<p:tagLst xmlns:p="http://schemas.openxmlformats.org/presentationml/2006/main">
  <p:tag name="KSO_WM_BEAUTIFY_FLAG" val=""/>
</p:tagLst>
</file>

<file path=ppt/tags/tag142.xml><?xml version="1.0" encoding="utf-8"?>
<p:tagLst xmlns:p="http://schemas.openxmlformats.org/presentationml/2006/main">
  <p:tag name="KSO_WM_BEAUTIFY_FLAG" val=""/>
</p:tagLst>
</file>

<file path=ppt/tags/tag143.xml><?xml version="1.0" encoding="utf-8"?>
<p:tagLst xmlns:p="http://schemas.openxmlformats.org/presentationml/2006/main">
  <p:tag name="KSO_WM_BEAUTIFY_FLAG" val=""/>
</p:tagLst>
</file>

<file path=ppt/tags/tag144.xml><?xml version="1.0" encoding="utf-8"?>
<p:tagLst xmlns:p="http://schemas.openxmlformats.org/presentationml/2006/main">
  <p:tag name="KSO_WM_BEAUTIFY_FLAG" val=""/>
</p:tagLst>
</file>

<file path=ppt/tags/tag145.xml><?xml version="1.0" encoding="utf-8"?>
<p:tagLst xmlns:p="http://schemas.openxmlformats.org/presentationml/2006/main">
  <p:tag name="KSO_WM_BEAUTIFY_FLAG" val=""/>
</p:tagLst>
</file>

<file path=ppt/tags/tag146.xml><?xml version="1.0" encoding="utf-8"?>
<p:tagLst xmlns:p="http://schemas.openxmlformats.org/presentationml/2006/main">
  <p:tag name="KSO_WM_BEAUTIFY_FLAG" val=""/>
</p:tagLst>
</file>

<file path=ppt/tags/tag147.xml><?xml version="1.0" encoding="utf-8"?>
<p:tagLst xmlns:p="http://schemas.openxmlformats.org/presentationml/2006/main">
  <p:tag name="KSO_WM_BEAUTIFY_FLAG" val=""/>
</p:tagLst>
</file>

<file path=ppt/tags/tag148.xml><?xml version="1.0" encoding="utf-8"?>
<p:tagLst xmlns:p="http://schemas.openxmlformats.org/presentationml/2006/main">
  <p:tag name="KSO_WM_BEAUTIFY_FLAG" val=""/>
</p:tagLst>
</file>

<file path=ppt/tags/tag149.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50.xml><?xml version="1.0" encoding="utf-8"?>
<p:tagLst xmlns:p="http://schemas.openxmlformats.org/presentationml/2006/main">
  <p:tag name="KSO_WM_BEAUTIFY_FLAG" val=""/>
</p:tagLst>
</file>

<file path=ppt/tags/tag151.xml><?xml version="1.0" encoding="utf-8"?>
<p:tagLst xmlns:p="http://schemas.openxmlformats.org/presentationml/2006/main">
  <p:tag name="KSO_WM_BEAUTIFY_FLAG" val=""/>
</p:tagLst>
</file>

<file path=ppt/tags/tag152.xml><?xml version="1.0" encoding="utf-8"?>
<p:tagLst xmlns:p="http://schemas.openxmlformats.org/presentationml/2006/main">
  <p:tag name="KSO_WM_BEAUTIFY_FLAG" val=""/>
</p:tagLst>
</file>

<file path=ppt/tags/tag153.xml><?xml version="1.0" encoding="utf-8"?>
<p:tagLst xmlns:p="http://schemas.openxmlformats.org/presentationml/2006/main">
  <p:tag name="KSO_WM_BEAUTIFY_FLAG" val=""/>
</p:tagLst>
</file>

<file path=ppt/tags/tag154.xml><?xml version="1.0" encoding="utf-8"?>
<p:tagLst xmlns:p="http://schemas.openxmlformats.org/presentationml/2006/main">
  <p:tag name="KSO_WM_BEAUTIFY_FLAG" val=""/>
</p:tagLst>
</file>

<file path=ppt/tags/tag155.xml><?xml version="1.0" encoding="utf-8"?>
<p:tagLst xmlns:p="http://schemas.openxmlformats.org/presentationml/2006/main">
  <p:tag name="KSO_WM_BEAUTIFY_FLAG" val=""/>
</p:tagLst>
</file>

<file path=ppt/tags/tag156.xml><?xml version="1.0" encoding="utf-8"?>
<p:tagLst xmlns:p="http://schemas.openxmlformats.org/presentationml/2006/main">
  <p:tag name="KSO_WM_BEAUTIFY_FLAG" val=""/>
</p:tagLst>
</file>

<file path=ppt/tags/tag157.xml><?xml version="1.0" encoding="utf-8"?>
<p:tagLst xmlns:p="http://schemas.openxmlformats.org/presentationml/2006/main">
  <p:tag name="KSO_WM_BEAUTIFY_FLAG" val=""/>
</p:tagLst>
</file>

<file path=ppt/tags/tag158.xml><?xml version="1.0" encoding="utf-8"?>
<p:tagLst xmlns:p="http://schemas.openxmlformats.org/presentationml/2006/main">
  <p:tag name="KSO_WM_UNIT_TABLE_BEAUTIFY" val="smartTable{4577e7b5-6d54-47ee-a258-bed1cc9e7290}"/>
  <p:tag name="KSO_WM_BEAUTIFY_FLAG" val=""/>
  <p:tag name="TABLE_ENDDRAG_ORIGIN_RECT" val="642*311"/>
  <p:tag name="TABLE_ENDDRAG_RECT" val="42*52*642*311"/>
</p:tagLst>
</file>

<file path=ppt/tags/tag159.xml><?xml version="1.0" encoding="utf-8"?>
<p:tagLst xmlns:p="http://schemas.openxmlformats.org/presentationml/2006/main">
  <p:tag name="KSO_WM_BEAUTIFY_FLAG" val=""/>
</p:tagLst>
</file>

<file path=ppt/tags/tag16.xml><?xml version="1.0" encoding="utf-8"?>
<p:tagLst xmlns:p="http://schemas.openxmlformats.org/presentationml/2006/main">
  <p:tag name="KSO_WM_BEAUTIFY_FLAG" val=""/>
</p:tagLst>
</file>

<file path=ppt/tags/tag160.xml><?xml version="1.0" encoding="utf-8"?>
<p:tagLst xmlns:p="http://schemas.openxmlformats.org/presentationml/2006/main">
  <p:tag name="KSO_WM_BEAUTIFY_FLAG" val=""/>
</p:tagLst>
</file>

<file path=ppt/tags/tag161.xml><?xml version="1.0" encoding="utf-8"?>
<p:tagLst xmlns:p="http://schemas.openxmlformats.org/presentationml/2006/main">
  <p:tag name="KSO_WM_BEAUTIFY_FLAG" val=""/>
</p:tagLst>
</file>

<file path=ppt/tags/tag162.xml><?xml version="1.0" encoding="utf-8"?>
<p:tagLst xmlns:p="http://schemas.openxmlformats.org/presentationml/2006/main">
  <p:tag name="KSO_WM_BEAUTIFY_FLAG" val=""/>
</p:tagLst>
</file>

<file path=ppt/tags/tag163.xml><?xml version="1.0" encoding="utf-8"?>
<p:tagLst xmlns:p="http://schemas.openxmlformats.org/presentationml/2006/main">
  <p:tag name="KSO_WM_BEAUTIFY_FLAG" val=""/>
</p:tagLst>
</file>

<file path=ppt/tags/tag164.xml><?xml version="1.0" encoding="utf-8"?>
<p:tagLst xmlns:p="http://schemas.openxmlformats.org/presentationml/2006/main">
  <p:tag name="KSO_WM_BEAUTIFY_FLAG" val=""/>
</p:tagLst>
</file>

<file path=ppt/tags/tag165.xml><?xml version="1.0" encoding="utf-8"?>
<p:tagLst xmlns:p="http://schemas.openxmlformats.org/presentationml/2006/main">
  <p:tag name="KSO_WM_BEAUTIFY_FLAG" val=""/>
</p:tagLst>
</file>

<file path=ppt/tags/tag166.xml><?xml version="1.0" encoding="utf-8"?>
<p:tagLst xmlns:p="http://schemas.openxmlformats.org/presentationml/2006/main">
  <p:tag name="KSO_WM_BEAUTIFY_FLAG" val=""/>
</p:tagLst>
</file>

<file path=ppt/tags/tag167.xml><?xml version="1.0" encoding="utf-8"?>
<p:tagLst xmlns:p="http://schemas.openxmlformats.org/presentationml/2006/main">
  <p:tag name="KSO_WM_BEAUTIFY_FLAG" val=""/>
</p:tagLst>
</file>

<file path=ppt/tags/tag168.xml><?xml version="1.0" encoding="utf-8"?>
<p:tagLst xmlns:p="http://schemas.openxmlformats.org/presentationml/2006/main">
  <p:tag name="KSO_WM_BEAUTIFY_FLAG" val=""/>
</p:tagLst>
</file>

<file path=ppt/tags/tag169.xml><?xml version="1.0" encoding="utf-8"?>
<p:tagLst xmlns:p="http://schemas.openxmlformats.org/presentationml/2006/main">
  <p:tag name="KSO_WM_BEAUTIFY_FLAG" val=""/>
</p:tagLst>
</file>

<file path=ppt/tags/tag17.xml><?xml version="1.0" encoding="utf-8"?>
<p:tagLst xmlns:p="http://schemas.openxmlformats.org/presentationml/2006/main">
  <p:tag name="KSO_WM_BEAUTIFY_FLAG" val=""/>
</p:tagLst>
</file>

<file path=ppt/tags/tag170.xml><?xml version="1.0" encoding="utf-8"?>
<p:tagLst xmlns:p="http://schemas.openxmlformats.org/presentationml/2006/main">
  <p:tag name="KSO_WM_BEAUTIFY_FLAG" val=""/>
</p:tagLst>
</file>

<file path=ppt/tags/tag171.xml><?xml version="1.0" encoding="utf-8"?>
<p:tagLst xmlns:p="http://schemas.openxmlformats.org/presentationml/2006/main">
  <p:tag name="KSO_WM_BEAUTIFY_FLAG" val=""/>
</p:tagLst>
</file>

<file path=ppt/tags/tag172.xml><?xml version="1.0" encoding="utf-8"?>
<p:tagLst xmlns:p="http://schemas.openxmlformats.org/presentationml/2006/main">
  <p:tag name="KSO_WM_BEAUTIFY_FLAG" val=""/>
</p:tagLst>
</file>

<file path=ppt/tags/tag173.xml><?xml version="1.0" encoding="utf-8"?>
<p:tagLst xmlns:p="http://schemas.openxmlformats.org/presentationml/2006/main">
  <p:tag name="KSO_WM_BEAUTIFY_FLAG" val=""/>
</p:tagLst>
</file>

<file path=ppt/tags/tag174.xml><?xml version="1.0" encoding="utf-8"?>
<p:tagLst xmlns:p="http://schemas.openxmlformats.org/presentationml/2006/main">
  <p:tag name="KSO_WM_BEAUTIFY_FLAG" val=""/>
</p:tagLst>
</file>

<file path=ppt/tags/tag175.xml><?xml version="1.0" encoding="utf-8"?>
<p:tagLst xmlns:p="http://schemas.openxmlformats.org/presentationml/2006/main">
  <p:tag name="KSO_WM_BEAUTIFY_FLAG" val=""/>
</p:tagLst>
</file>

<file path=ppt/tags/tag176.xml><?xml version="1.0" encoding="utf-8"?>
<p:tagLst xmlns:p="http://schemas.openxmlformats.org/presentationml/2006/main">
  <p:tag name="KSO_WM_BEAUTIFY_FLAG" val=""/>
</p:tagLst>
</file>

<file path=ppt/tags/tag177.xml><?xml version="1.0" encoding="utf-8"?>
<p:tagLst xmlns:p="http://schemas.openxmlformats.org/presentationml/2006/main">
  <p:tag name="KSO_WM_BEAUTIFY_FLAG" val=""/>
</p:tagLst>
</file>

<file path=ppt/tags/tag178.xml><?xml version="1.0" encoding="utf-8"?>
<p:tagLst xmlns:p="http://schemas.openxmlformats.org/presentationml/2006/main">
  <p:tag name="KSO_WM_BEAUTIFY_FLAG" val=""/>
</p:tagLst>
</file>

<file path=ppt/tags/tag179.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80.xml><?xml version="1.0" encoding="utf-8"?>
<p:tagLst xmlns:p="http://schemas.openxmlformats.org/presentationml/2006/main">
  <p:tag name="KSO_WM_BEAUTIFY_FLAG" val=""/>
</p:tagLst>
</file>

<file path=ppt/tags/tag181.xml><?xml version="1.0" encoding="utf-8"?>
<p:tagLst xmlns:p="http://schemas.openxmlformats.org/presentationml/2006/main">
  <p:tag name="KSO_WM_BEAUTIFY_FLAG" val=""/>
</p:tagLst>
</file>

<file path=ppt/tags/tag182.xml><?xml version="1.0" encoding="utf-8"?>
<p:tagLst xmlns:p="http://schemas.openxmlformats.org/presentationml/2006/main">
  <p:tag name="KSO_WM_BEAUTIFY_FLAG" val=""/>
</p:tagLst>
</file>

<file path=ppt/tags/tag183.xml><?xml version="1.0" encoding="utf-8"?>
<p:tagLst xmlns:p="http://schemas.openxmlformats.org/presentationml/2006/main">
  <p:tag name="KSO_WM_BEAUTIFY_FLAG" val=""/>
</p:tagLst>
</file>

<file path=ppt/tags/tag184.xml><?xml version="1.0" encoding="utf-8"?>
<p:tagLst xmlns:p="http://schemas.openxmlformats.org/presentationml/2006/main">
  <p:tag name="KSO_WM_BEAUTIFY_FLAG" val=""/>
</p:tagLst>
</file>

<file path=ppt/tags/tag185.xml><?xml version="1.0" encoding="utf-8"?>
<p:tagLst xmlns:p="http://schemas.openxmlformats.org/presentationml/2006/main">
  <p:tag name="KSO_WM_BEAUTIFY_FLAG" val=""/>
</p:tagLst>
</file>

<file path=ppt/tags/tag186.xml><?xml version="1.0" encoding="utf-8"?>
<p:tagLst xmlns:p="http://schemas.openxmlformats.org/presentationml/2006/main">
  <p:tag name="KSO_WM_BEAUTIFY_FLAG" val=""/>
</p:tagLst>
</file>

<file path=ppt/tags/tag187.xml><?xml version="1.0" encoding="utf-8"?>
<p:tagLst xmlns:p="http://schemas.openxmlformats.org/presentationml/2006/main">
  <p:tag name="KSO_WM_BEAUTIFY_FLAG" val=""/>
</p:tagLst>
</file>

<file path=ppt/tags/tag188.xml><?xml version="1.0" encoding="utf-8"?>
<p:tagLst xmlns:p="http://schemas.openxmlformats.org/presentationml/2006/main">
  <p:tag name="KSO_WM_BEAUTIFY_FLAG" val=""/>
</p:tagLst>
</file>

<file path=ppt/tags/tag189.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190.xml><?xml version="1.0" encoding="utf-8"?>
<p:tagLst xmlns:p="http://schemas.openxmlformats.org/presentationml/2006/main">
  <p:tag name="KSO_WM_BEAUTIFY_FLAG" val=""/>
</p:tagLst>
</file>

<file path=ppt/tags/tag191.xml><?xml version="1.0" encoding="utf-8"?>
<p:tagLst xmlns:p="http://schemas.openxmlformats.org/presentationml/2006/main">
  <p:tag name="KSO_WM_BEAUTIFY_FLAG" val=""/>
</p:tagLst>
</file>

<file path=ppt/tags/tag192.xml><?xml version="1.0" encoding="utf-8"?>
<p:tagLst xmlns:p="http://schemas.openxmlformats.org/presentationml/2006/main">
  <p:tag name="KSO_WM_BEAUTIFY_FLAG" val=""/>
</p:tagLst>
</file>

<file path=ppt/tags/tag193.xml><?xml version="1.0" encoding="utf-8"?>
<p:tagLst xmlns:p="http://schemas.openxmlformats.org/presentationml/2006/main">
  <p:tag name="KSO_WM_BEAUTIFY_FLAG" val=""/>
</p:tagLst>
</file>

<file path=ppt/tags/tag194.xml><?xml version="1.0" encoding="utf-8"?>
<p:tagLst xmlns:p="http://schemas.openxmlformats.org/presentationml/2006/main">
  <p:tag name="KSO_WM_BEAUTIFY_FLAG" val=""/>
</p:tagLst>
</file>

<file path=ppt/tags/tag195.xml><?xml version="1.0" encoding="utf-8"?>
<p:tagLst xmlns:p="http://schemas.openxmlformats.org/presentationml/2006/main">
  <p:tag name="KSO_WM_BEAUTIFY_FLAG" val=""/>
</p:tagLst>
</file>

<file path=ppt/tags/tag196.xml><?xml version="1.0" encoding="utf-8"?>
<p:tagLst xmlns:p="http://schemas.openxmlformats.org/presentationml/2006/main">
  <p:tag name="KSO_WM_BEAUTIFY_FLAG" val=""/>
</p:tagLst>
</file>

<file path=ppt/tags/tag197.xml><?xml version="1.0" encoding="utf-8"?>
<p:tagLst xmlns:p="http://schemas.openxmlformats.org/presentationml/2006/main">
  <p:tag name="KSO_WM_BEAUTIFY_FLAG" val=""/>
</p:tagLst>
</file>

<file path=ppt/tags/tag198.xml><?xml version="1.0" encoding="utf-8"?>
<p:tagLst xmlns:p="http://schemas.openxmlformats.org/presentationml/2006/main">
  <p:tag name="KSO_WM_BEAUTIFY_FLAG" val=""/>
</p:tagLst>
</file>

<file path=ppt/tags/tag19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00.xml><?xml version="1.0" encoding="utf-8"?>
<p:tagLst xmlns:p="http://schemas.openxmlformats.org/presentationml/2006/main">
  <p:tag name="KSO_WM_BEAUTIFY_FLAG" val=""/>
</p:tagLst>
</file>

<file path=ppt/tags/tag201.xml><?xml version="1.0" encoding="utf-8"?>
<p:tagLst xmlns:p="http://schemas.openxmlformats.org/presentationml/2006/main">
  <p:tag name="KSO_WM_BEAUTIFY_FLAG" val=""/>
</p:tagLst>
</file>

<file path=ppt/tags/tag202.xml><?xml version="1.0" encoding="utf-8"?>
<p:tagLst xmlns:p="http://schemas.openxmlformats.org/presentationml/2006/main">
  <p:tag name="KSO_WM_BEAUTIFY_FLAG" val=""/>
</p:tagLst>
</file>

<file path=ppt/tags/tag203.xml><?xml version="1.0" encoding="utf-8"?>
<p:tagLst xmlns:p="http://schemas.openxmlformats.org/presentationml/2006/main">
  <p:tag name="KSO_WM_BEAUTIFY_FLAG" val=""/>
</p:tagLst>
</file>

<file path=ppt/tags/tag204.xml><?xml version="1.0" encoding="utf-8"?>
<p:tagLst xmlns:p="http://schemas.openxmlformats.org/presentationml/2006/main">
  <p:tag name="KSO_WM_BEAUTIFY_FLAG" val=""/>
</p:tagLst>
</file>

<file path=ppt/tags/tag205.xml><?xml version="1.0" encoding="utf-8"?>
<p:tagLst xmlns:p="http://schemas.openxmlformats.org/presentationml/2006/main">
  <p:tag name="KSO_WM_BEAUTIFY_FLAG" val=""/>
</p:tagLst>
</file>

<file path=ppt/tags/tag206.xml><?xml version="1.0" encoding="utf-8"?>
<p:tagLst xmlns:p="http://schemas.openxmlformats.org/presentationml/2006/main">
  <p:tag name="KSO_WM_BEAUTIFY_FLAG" val=""/>
</p:tagLst>
</file>

<file path=ppt/tags/tag207.xml><?xml version="1.0" encoding="utf-8"?>
<p:tagLst xmlns:p="http://schemas.openxmlformats.org/presentationml/2006/main">
  <p:tag name="KSO_WM_BEAUTIFY_FLAG" val=""/>
</p:tagLst>
</file>

<file path=ppt/tags/tag208.xml><?xml version="1.0" encoding="utf-8"?>
<p:tagLst xmlns:p="http://schemas.openxmlformats.org/presentationml/2006/main">
  <p:tag name="KSO_WM_BEAUTIFY_FLAG" val=""/>
</p:tagLst>
</file>

<file path=ppt/tags/tag209.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10.xml><?xml version="1.0" encoding="utf-8"?>
<p:tagLst xmlns:p="http://schemas.openxmlformats.org/presentationml/2006/main">
  <p:tag name="KSO_WM_BEAUTIFY_FLAG" val=""/>
</p:tagLst>
</file>

<file path=ppt/tags/tag211.xml><?xml version="1.0" encoding="utf-8"?>
<p:tagLst xmlns:p="http://schemas.openxmlformats.org/presentationml/2006/main">
  <p:tag name="KSO_WM_BEAUTIFY_FLAG" val=""/>
</p:tagLst>
</file>

<file path=ppt/tags/tag212.xml><?xml version="1.0" encoding="utf-8"?>
<p:tagLst xmlns:p="http://schemas.openxmlformats.org/presentationml/2006/main">
  <p:tag name="KSO_WM_BEAUTIFY_FLAG" val=""/>
</p:tagLst>
</file>

<file path=ppt/tags/tag213.xml><?xml version="1.0" encoding="utf-8"?>
<p:tagLst xmlns:p="http://schemas.openxmlformats.org/presentationml/2006/main">
  <p:tag name="KSO_WM_BEAUTIFY_FLAG" val=""/>
</p:tagLst>
</file>

<file path=ppt/tags/tag214.xml><?xml version="1.0" encoding="utf-8"?>
<p:tagLst xmlns:p="http://schemas.openxmlformats.org/presentationml/2006/main">
  <p:tag name="KSO_WM_BEAUTIFY_FLAG" val=""/>
</p:tagLst>
</file>

<file path=ppt/tags/tag215.xml><?xml version="1.0" encoding="utf-8"?>
<p:tagLst xmlns:p="http://schemas.openxmlformats.org/presentationml/2006/main">
  <p:tag name="KSO_WM_BEAUTIFY_FLAG" val=""/>
</p:tagLst>
</file>

<file path=ppt/tags/tag216.xml><?xml version="1.0" encoding="utf-8"?>
<p:tagLst xmlns:p="http://schemas.openxmlformats.org/presentationml/2006/main">
  <p:tag name="KSO_WM_BEAUTIFY_FLAG" val=""/>
</p:tagLst>
</file>

<file path=ppt/tags/tag217.xml><?xml version="1.0" encoding="utf-8"?>
<p:tagLst xmlns:p="http://schemas.openxmlformats.org/presentationml/2006/main">
  <p:tag name="KSO_WM_BEAUTIFY_FLAG" val=""/>
</p:tagLst>
</file>

<file path=ppt/tags/tag218.xml><?xml version="1.0" encoding="utf-8"?>
<p:tagLst xmlns:p="http://schemas.openxmlformats.org/presentationml/2006/main">
  <p:tag name="KSO_WM_BEAUTIFY_FLAG" val=""/>
</p:tagLst>
</file>

<file path=ppt/tags/tag219.xml><?xml version="1.0" encoding="utf-8"?>
<p:tagLst xmlns:p="http://schemas.openxmlformats.org/presentationml/2006/main">
  <p:tag name="KSO_WM_BEAUTIFY_FLAG" val=""/>
</p:tagLst>
</file>

<file path=ppt/tags/tag22.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1"/>
  <p:tag name="KSO_WM_UNIT_ID" val="diagram647_4*m_i*1_1"/>
  <p:tag name="KSO_WM_UNIT_CLEAR" val="1"/>
  <p:tag name="KSO_WM_UNIT_LAYERLEVEL" val="1_1"/>
  <p:tag name="KSO_WM_DIAGRAM_GROUP_CODE" val="m1-1"/>
  <p:tag name="KSO_WM_UNIT_FILL_FORE_SCHEMECOLOR_INDEX" val="5"/>
  <p:tag name="KSO_WM_UNIT_FILL_TYPE" val="1"/>
  <p:tag name="KSO_WM_UNIT_TEXT_FILL_FORE_SCHEMECOLOR_INDEX" val="14"/>
  <p:tag name="KSO_WM_UNIT_TEXT_FILL_TYPE" val="1"/>
</p:tagLst>
</file>

<file path=ppt/tags/tag220.xml><?xml version="1.0" encoding="utf-8"?>
<p:tagLst xmlns:p="http://schemas.openxmlformats.org/presentationml/2006/main">
  <p:tag name="KSO_WM_BEAUTIFY_FLAG" val=""/>
</p:tagLst>
</file>

<file path=ppt/tags/tag221.xml><?xml version="1.0" encoding="utf-8"?>
<p:tagLst xmlns:p="http://schemas.openxmlformats.org/presentationml/2006/main">
  <p:tag name="KSO_WM_BEAUTIFY_FLAG" val=""/>
</p:tagLst>
</file>

<file path=ppt/tags/tag222.xml><?xml version="1.0" encoding="utf-8"?>
<p:tagLst xmlns:p="http://schemas.openxmlformats.org/presentationml/2006/main">
  <p:tag name="KSO_WM_BEAUTIFY_FLAG" val=""/>
</p:tagLst>
</file>

<file path=ppt/tags/tag223.xml><?xml version="1.0" encoding="utf-8"?>
<p:tagLst xmlns:p="http://schemas.openxmlformats.org/presentationml/2006/main">
  <p:tag name="KSO_WM_BEAUTIFY_FLAG" val=""/>
</p:tagLst>
</file>

<file path=ppt/tags/tag224.xml><?xml version="1.0" encoding="utf-8"?>
<p:tagLst xmlns:p="http://schemas.openxmlformats.org/presentationml/2006/main">
  <p:tag name="KSO_WM_BEAUTIFY_FLAG" val=""/>
</p:tagLst>
</file>

<file path=ppt/tags/tag225.xml><?xml version="1.0" encoding="utf-8"?>
<p:tagLst xmlns:p="http://schemas.openxmlformats.org/presentationml/2006/main">
  <p:tag name="KSO_WM_BEAUTIFY_FLAG" val=""/>
</p:tagLst>
</file>

<file path=ppt/tags/tag226.xml><?xml version="1.0" encoding="utf-8"?>
<p:tagLst xmlns:p="http://schemas.openxmlformats.org/presentationml/2006/main">
  <p:tag name="KSO_WM_BEAUTIFY_FLAG" val=""/>
</p:tagLst>
</file>

<file path=ppt/tags/tag227.xml><?xml version="1.0" encoding="utf-8"?>
<p:tagLst xmlns:p="http://schemas.openxmlformats.org/presentationml/2006/main">
  <p:tag name="KSO_WM_BEAUTIFY_FLAG" val=""/>
</p:tagLst>
</file>

<file path=ppt/tags/tag228.xml><?xml version="1.0" encoding="utf-8"?>
<p:tagLst xmlns:p="http://schemas.openxmlformats.org/presentationml/2006/main">
  <p:tag name="KSO_WM_BEAUTIFY_FLAG" val=""/>
</p:tagLst>
</file>

<file path=ppt/tags/tag229.xml><?xml version="1.0" encoding="utf-8"?>
<p:tagLst xmlns:p="http://schemas.openxmlformats.org/presentationml/2006/main">
  <p:tag name="KSO_WM_BEAUTIFY_FLAG" val=""/>
</p:tagLst>
</file>

<file path=ppt/tags/tag23.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2"/>
  <p:tag name="KSO_WM_UNIT_ID" val="diagram647_4*m_i*1_2"/>
  <p:tag name="KSO_WM_UNIT_CLEAR" val="1"/>
  <p:tag name="KSO_WM_UNIT_LAYERLEVEL" val="1_1"/>
  <p:tag name="KSO_WM_DIAGRAM_GROUP_CODE" val="m1-1"/>
  <p:tag name="KSO_WM_UNIT_FILL_FORE_SCHEMECOLOR_INDEX" val="6"/>
  <p:tag name="KSO_WM_UNIT_FILL_TYPE" val="1"/>
  <p:tag name="KSO_WM_UNIT_TEXT_FILL_FORE_SCHEMECOLOR_INDEX" val="14"/>
  <p:tag name="KSO_WM_UNIT_TEXT_FILL_TYPE" val="1"/>
</p:tagLst>
</file>

<file path=ppt/tags/tag230.xml><?xml version="1.0" encoding="utf-8"?>
<p:tagLst xmlns:p="http://schemas.openxmlformats.org/presentationml/2006/main">
  <p:tag name="KSO_WM_BEAUTIFY_FLAG" val=""/>
</p:tagLst>
</file>

<file path=ppt/tags/tag231.xml><?xml version="1.0" encoding="utf-8"?>
<p:tagLst xmlns:p="http://schemas.openxmlformats.org/presentationml/2006/main">
  <p:tag name="KSO_WM_BEAUTIFY_FLAG" val=""/>
</p:tagLst>
</file>

<file path=ppt/tags/tag232.xml><?xml version="1.0" encoding="utf-8"?>
<p:tagLst xmlns:p="http://schemas.openxmlformats.org/presentationml/2006/main">
  <p:tag name="KSO_WM_BEAUTIFY_FLAG" val=""/>
</p:tagLst>
</file>

<file path=ppt/tags/tag233.xml><?xml version="1.0" encoding="utf-8"?>
<p:tagLst xmlns:p="http://schemas.openxmlformats.org/presentationml/2006/main">
  <p:tag name="KSO_WM_BEAUTIFY_FLAG" val=""/>
</p:tagLst>
</file>

<file path=ppt/tags/tag234.xml><?xml version="1.0" encoding="utf-8"?>
<p:tagLst xmlns:p="http://schemas.openxmlformats.org/presentationml/2006/main">
  <p:tag name="KSO_WM_BEAUTIFY_FLAG" val=""/>
</p:tagLst>
</file>

<file path=ppt/tags/tag235.xml><?xml version="1.0" encoding="utf-8"?>
<p:tagLst xmlns:p="http://schemas.openxmlformats.org/presentationml/2006/main">
  <p:tag name="KSO_WM_BEAUTIFY_FLAG" val=""/>
</p:tagLst>
</file>

<file path=ppt/tags/tag236.xml><?xml version="1.0" encoding="utf-8"?>
<p:tagLst xmlns:p="http://schemas.openxmlformats.org/presentationml/2006/main">
  <p:tag name="KSO_WM_BEAUTIFY_FLAG" val=""/>
</p:tagLst>
</file>

<file path=ppt/tags/tag237.xml><?xml version="1.0" encoding="utf-8"?>
<p:tagLst xmlns:p="http://schemas.openxmlformats.org/presentationml/2006/main">
  <p:tag name="KSO_WM_BEAUTIFY_FLAG" val=""/>
</p:tagLst>
</file>

<file path=ppt/tags/tag238.xml><?xml version="1.0" encoding="utf-8"?>
<p:tagLst xmlns:p="http://schemas.openxmlformats.org/presentationml/2006/main">
  <p:tag name="KSO_WM_BEAUTIFY_FLAG" val=""/>
</p:tagLst>
</file>

<file path=ppt/tags/tag239.xml><?xml version="1.0" encoding="utf-8"?>
<p:tagLst xmlns:p="http://schemas.openxmlformats.org/presentationml/2006/main">
  <p:tag name="KSO_WM_BEAUTIFY_FLAG" val=""/>
</p:tagLst>
</file>

<file path=ppt/tags/tag24.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3"/>
  <p:tag name="KSO_WM_UNIT_ID" val="diagram647_4*m_i*1_3"/>
  <p:tag name="KSO_WM_UNIT_CLEAR" val="1"/>
  <p:tag name="KSO_WM_UNIT_LAYERLEVEL" val="1_1"/>
  <p:tag name="KSO_WM_DIAGRAM_GROUP_CODE" val="m1-1"/>
  <p:tag name="KSO_WM_UNIT_FILL_FORE_SCHEMECOLOR_INDEX" val="7"/>
  <p:tag name="KSO_WM_UNIT_FILL_TYPE" val="1"/>
  <p:tag name="KSO_WM_UNIT_TEXT_FILL_FORE_SCHEMECOLOR_INDEX" val="14"/>
  <p:tag name="KSO_WM_UNIT_TEXT_FILL_TYPE" val="1"/>
</p:tagLst>
</file>

<file path=ppt/tags/tag240.xml><?xml version="1.0" encoding="utf-8"?>
<p:tagLst xmlns:p="http://schemas.openxmlformats.org/presentationml/2006/main">
  <p:tag name="KSO_WM_BEAUTIFY_FLAG" val=""/>
</p:tagLst>
</file>

<file path=ppt/tags/tag241.xml><?xml version="1.0" encoding="utf-8"?>
<p:tagLst xmlns:p="http://schemas.openxmlformats.org/presentationml/2006/main">
  <p:tag name="KSO_WM_BEAUTIFY_FLAG" val=""/>
</p:tagLst>
</file>

<file path=ppt/tags/tag242.xml><?xml version="1.0" encoding="utf-8"?>
<p:tagLst xmlns:p="http://schemas.openxmlformats.org/presentationml/2006/main">
  <p:tag name="KSO_WM_BEAUTIFY_FLAG" val=""/>
</p:tagLst>
</file>

<file path=ppt/tags/tag243.xml><?xml version="1.0" encoding="utf-8"?>
<p:tagLst xmlns:p="http://schemas.openxmlformats.org/presentationml/2006/main">
  <p:tag name="KSO_WM_BEAUTIFY_FLAG" val=""/>
</p:tagLst>
</file>

<file path=ppt/tags/tag244.xml><?xml version="1.0" encoding="utf-8"?>
<p:tagLst xmlns:p="http://schemas.openxmlformats.org/presentationml/2006/main">
  <p:tag name="KSO_WM_BEAUTIFY_FLAG" val=""/>
</p:tagLst>
</file>

<file path=ppt/tags/tag245.xml><?xml version="1.0" encoding="utf-8"?>
<p:tagLst xmlns:p="http://schemas.openxmlformats.org/presentationml/2006/main">
  <p:tag name="KSO_WM_BEAUTIFY_FLAG" val=""/>
</p:tagLst>
</file>

<file path=ppt/tags/tag246.xml><?xml version="1.0" encoding="utf-8"?>
<p:tagLst xmlns:p="http://schemas.openxmlformats.org/presentationml/2006/main">
  <p:tag name="KSO_WM_BEAUTIFY_FLAG" val=""/>
</p:tagLst>
</file>

<file path=ppt/tags/tag247.xml><?xml version="1.0" encoding="utf-8"?>
<p:tagLst xmlns:p="http://schemas.openxmlformats.org/presentationml/2006/main">
  <p:tag name="KSO_WM_BEAUTIFY_FLAG" val=""/>
</p:tagLst>
</file>

<file path=ppt/tags/tag248.xml><?xml version="1.0" encoding="utf-8"?>
<p:tagLst xmlns:p="http://schemas.openxmlformats.org/presentationml/2006/main">
  <p:tag name="KSO_WM_BEAUTIFY_FLAG" val=""/>
</p:tagLst>
</file>

<file path=ppt/tags/tag249.xml><?xml version="1.0" encoding="utf-8"?>
<p:tagLst xmlns:p="http://schemas.openxmlformats.org/presentationml/2006/main">
  <p:tag name="KSO_WM_BEAUTIFY_FLAG" val=""/>
</p:tagLst>
</file>

<file path=ppt/tags/tag25.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4"/>
  <p:tag name="KSO_WM_UNIT_ID" val="diagram647_4*m_i*1_4"/>
  <p:tag name="KSO_WM_UNIT_CLEAR" val="1"/>
  <p:tag name="KSO_WM_UNIT_LAYERLEVEL" val="1_1"/>
  <p:tag name="KSO_WM_DIAGRAM_GROUP_CODE" val="m1-1"/>
  <p:tag name="KSO_WM_UNIT_FILL_FORE_SCHEMECOLOR_INDEX" val="8"/>
  <p:tag name="KSO_WM_UNIT_FILL_TYPE" val="1"/>
  <p:tag name="KSO_WM_UNIT_TEXT_FILL_FORE_SCHEMECOLOR_INDEX" val="14"/>
  <p:tag name="KSO_WM_UNIT_TEXT_FILL_TYPE" val="1"/>
</p:tagLst>
</file>

<file path=ppt/tags/tag250.xml><?xml version="1.0" encoding="utf-8"?>
<p:tagLst xmlns:p="http://schemas.openxmlformats.org/presentationml/2006/main">
  <p:tag name="KSO_WM_BEAUTIFY_FLAG" val=""/>
</p:tagLst>
</file>

<file path=ppt/tags/tag251.xml><?xml version="1.0" encoding="utf-8"?>
<p:tagLst xmlns:p="http://schemas.openxmlformats.org/presentationml/2006/main">
  <p:tag name="KSO_WM_BEAUTIFY_FLAG" val=""/>
</p:tagLst>
</file>

<file path=ppt/tags/tag252.xml><?xml version="1.0" encoding="utf-8"?>
<p:tagLst xmlns:p="http://schemas.openxmlformats.org/presentationml/2006/main">
  <p:tag name="KSO_WM_BEAUTIFY_FLAG" val=""/>
</p:tagLst>
</file>

<file path=ppt/tags/tag253.xml><?xml version="1.0" encoding="utf-8"?>
<p:tagLst xmlns:p="http://schemas.openxmlformats.org/presentationml/2006/main">
  <p:tag name="KSO_WM_BEAUTIFY_FLAG" val=""/>
</p:tagLst>
</file>

<file path=ppt/tags/tag254.xml><?xml version="1.0" encoding="utf-8"?>
<p:tagLst xmlns:p="http://schemas.openxmlformats.org/presentationml/2006/main">
  <p:tag name="KSO_WM_BEAUTIFY_FLAG" val=""/>
</p:tagLst>
</file>

<file path=ppt/tags/tag255.xml><?xml version="1.0" encoding="utf-8"?>
<p:tagLst xmlns:p="http://schemas.openxmlformats.org/presentationml/2006/main">
  <p:tag name="KSO_WM_BEAUTIFY_FLAG" val=""/>
</p:tagLst>
</file>

<file path=ppt/tags/tag256.xml><?xml version="1.0" encoding="utf-8"?>
<p:tagLst xmlns:p="http://schemas.openxmlformats.org/presentationml/2006/main">
  <p:tag name="KSO_WM_BEAUTIFY_FLAG" val=""/>
</p:tagLst>
</file>

<file path=ppt/tags/tag257.xml><?xml version="1.0" encoding="utf-8"?>
<p:tagLst xmlns:p="http://schemas.openxmlformats.org/presentationml/2006/main">
  <p:tag name="KSO_WM_BEAUTIFY_FLAG" val=""/>
</p:tagLst>
</file>

<file path=ppt/tags/tag258.xml><?xml version="1.0" encoding="utf-8"?>
<p:tagLst xmlns:p="http://schemas.openxmlformats.org/presentationml/2006/main">
  <p:tag name="KSO_WM_BEAUTIFY_FLAG" val=""/>
</p:tagLst>
</file>

<file path=ppt/tags/tag259.xml><?xml version="1.0" encoding="utf-8"?>
<p:tagLst xmlns:p="http://schemas.openxmlformats.org/presentationml/2006/main">
  <p:tag name="KSO_WM_BEAUTIFY_FLAG" val=""/>
</p:tagLst>
</file>

<file path=ppt/tags/tag26.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5"/>
  <p:tag name="KSO_WM_UNIT_ID" val="diagram647_4*m_i*1_5"/>
  <p:tag name="KSO_WM_UNIT_CLEAR" val="1"/>
  <p:tag name="KSO_WM_UNIT_LAYERLEVEL" val="1_1"/>
  <p:tag name="KSO_WM_DIAGRAM_GROUP_CODE" val="m1-1"/>
  <p:tag name="KSO_WM_UNIT_FILL_FORE_SCHEMECOLOR_INDEX" val="9"/>
  <p:tag name="KSO_WM_UNIT_FILL_TYPE" val="1"/>
  <p:tag name="KSO_WM_UNIT_TEXT_FILL_FORE_SCHEMECOLOR_INDEX" val="14"/>
  <p:tag name="KSO_WM_UNIT_TEXT_FILL_TYPE" val="1"/>
</p:tagLst>
</file>

<file path=ppt/tags/tag260.xml><?xml version="1.0" encoding="utf-8"?>
<p:tagLst xmlns:p="http://schemas.openxmlformats.org/presentationml/2006/main">
  <p:tag name="KSO_WM_BEAUTIFY_FLAG" val=""/>
</p:tagLst>
</file>

<file path=ppt/tags/tag261.xml><?xml version="1.0" encoding="utf-8"?>
<p:tagLst xmlns:p="http://schemas.openxmlformats.org/presentationml/2006/main">
  <p:tag name="KSO_WM_BEAUTIFY_FLAG" val=""/>
</p:tagLst>
</file>

<file path=ppt/tags/tag262.xml><?xml version="1.0" encoding="utf-8"?>
<p:tagLst xmlns:p="http://schemas.openxmlformats.org/presentationml/2006/main">
  <p:tag name="KSO_WM_BEAUTIFY_FLAG" val=""/>
</p:tagLst>
</file>

<file path=ppt/tags/tag263.xml><?xml version="1.0" encoding="utf-8"?>
<p:tagLst xmlns:p="http://schemas.openxmlformats.org/presentationml/2006/main">
  <p:tag name="KSO_WM_BEAUTIFY_FLAG" val=""/>
</p:tagLst>
</file>

<file path=ppt/tags/tag264.xml><?xml version="1.0" encoding="utf-8"?>
<p:tagLst xmlns:p="http://schemas.openxmlformats.org/presentationml/2006/main">
  <p:tag name="KSO_WM_BEAUTIFY_FLAG" val=""/>
</p:tagLst>
</file>

<file path=ppt/tags/tag265.xml><?xml version="1.0" encoding="utf-8"?>
<p:tagLst xmlns:p="http://schemas.openxmlformats.org/presentationml/2006/main">
  <p:tag name="KSO_WM_BEAUTIFY_FLAG" val=""/>
</p:tagLst>
</file>

<file path=ppt/tags/tag266.xml><?xml version="1.0" encoding="utf-8"?>
<p:tagLst xmlns:p="http://schemas.openxmlformats.org/presentationml/2006/main">
  <p:tag name="KSO_WM_BEAUTIFY_FLAG" val=""/>
</p:tagLst>
</file>

<file path=ppt/tags/tag267.xml><?xml version="1.0" encoding="utf-8"?>
<p:tagLst xmlns:p="http://schemas.openxmlformats.org/presentationml/2006/main">
  <p:tag name="KSO_WM_BEAUTIFY_FLAG" val=""/>
</p:tagLst>
</file>

<file path=ppt/tags/tag268.xml><?xml version="1.0" encoding="utf-8"?>
<p:tagLst xmlns:p="http://schemas.openxmlformats.org/presentationml/2006/main">
  <p:tag name="KSO_WM_BEAUTIFY_FLAG" val=""/>
</p:tagLst>
</file>

<file path=ppt/tags/tag269.xml><?xml version="1.0" encoding="utf-8"?>
<p:tagLst xmlns:p="http://schemas.openxmlformats.org/presentationml/2006/main">
  <p:tag name="KSO_WPP_MARK_KEY" val="7f2fe95c-afae-4ba1-83da-3eacc742a99f"/>
  <p:tag name="COMMONDATA" val="eyJoZGlkIjoiNjg3NDI1ZmQzMDdjODJiYWIxZDhjNjdlNzJhNTBhMTMifQ=="/>
</p:tagLst>
</file>

<file path=ppt/tags/tag27.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6"/>
  <p:tag name="KSO_WM_UNIT_ID" val="diagram647_4*m_i*1_6"/>
  <p:tag name="KSO_WM_UNIT_CLEAR" val="1"/>
  <p:tag name="KSO_WM_UNIT_LAYERLEVEL" val="1_1"/>
  <p:tag name="KSO_WM_DIAGRAM_GROUP_CODE" val="m1-1"/>
  <p:tag name="KSO_WM_UNIT_LINE_FORE_SCHEMECOLOR_INDEX" val="5"/>
  <p:tag name="KSO_WM_UNIT_LINE_FILL_TYPE" val="2"/>
  <p:tag name="KSO_WM_UNIT_TEXT_FILL_FORE_SCHEMECOLOR_INDEX" val="2"/>
  <p:tag name="KSO_WM_UNIT_TEXT_FILL_TYPE" val="1"/>
</p:tagLst>
</file>

<file path=ppt/tags/tag28.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7"/>
  <p:tag name="KSO_WM_UNIT_ID" val="diagram647_4*m_i*1_7"/>
  <p:tag name="KSO_WM_UNIT_CLEAR" val="1"/>
  <p:tag name="KSO_WM_UNIT_LAYERLEVEL" val="1_1"/>
  <p:tag name="KSO_WM_DIAGRAM_GROUP_CODE" val="m1-1"/>
  <p:tag name="KSO_WM_UNIT_LINE_FORE_SCHEMECOLOR_INDEX" val="6"/>
  <p:tag name="KSO_WM_UNIT_LINE_FILL_TYPE" val="2"/>
  <p:tag name="KSO_WM_UNIT_TEXT_FILL_FORE_SCHEMECOLOR_INDEX" val="2"/>
  <p:tag name="KSO_WM_UNIT_TEXT_FILL_TYPE" val="1"/>
</p:tagLst>
</file>

<file path=ppt/tags/tag29.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8"/>
  <p:tag name="KSO_WM_UNIT_ID" val="diagram647_4*m_i*1_8"/>
  <p:tag name="KSO_WM_UNIT_CLEAR" val="1"/>
  <p:tag name="KSO_WM_UNIT_LAYERLEVEL" val="1_1"/>
  <p:tag name="KSO_WM_DIAGRAM_GROUP_CODE" val="m1-1"/>
  <p:tag name="KSO_WM_UNIT_LINE_FORE_SCHEMECOLOR_INDEX" val="7"/>
  <p:tag name="KSO_WM_UNIT_LINE_FILL_TYPE" val="2"/>
  <p:tag name="KSO_WM_UNIT_TEXT_FILL_FORE_SCHEMECOLOR_INDEX" val="2"/>
  <p:tag name="KSO_WM_UNIT_TEXT_FILL_TYPE" val="1"/>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9"/>
  <p:tag name="KSO_WM_UNIT_ID" val="diagram647_4*m_i*1_9"/>
  <p:tag name="KSO_WM_UNIT_CLEAR" val="1"/>
  <p:tag name="KSO_WM_UNIT_LAYERLEVEL" val="1_1"/>
  <p:tag name="KSO_WM_DIAGRAM_GROUP_CODE" val="m1-1"/>
  <p:tag name="KSO_WM_UNIT_LINE_FORE_SCHEMECOLOR_INDEX" val="8"/>
  <p:tag name="KSO_WM_UNIT_LINE_FILL_TYPE" val="2"/>
  <p:tag name="KSO_WM_UNIT_TEXT_FILL_FORE_SCHEMECOLOR_INDEX" val="2"/>
  <p:tag name="KSO_WM_UNIT_TEXT_FILL_TYPE" val="1"/>
</p:tagLst>
</file>

<file path=ppt/tags/tag31.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10"/>
  <p:tag name="KSO_WM_UNIT_ID" val="diagram647_4*m_i*1_10"/>
  <p:tag name="KSO_WM_UNIT_CLEAR" val="1"/>
  <p:tag name="KSO_WM_UNIT_LAYERLEVEL" val="1_1"/>
  <p:tag name="KSO_WM_DIAGRAM_GROUP_CODE" val="m1-1"/>
  <p:tag name="KSO_WM_UNIT_LINE_FORE_SCHEMECOLOR_INDEX" val="9"/>
  <p:tag name="KSO_WM_UNIT_LINE_FILL_TYPE" val="2"/>
  <p:tag name="KSO_WM_UNIT_TEXT_FILL_FORE_SCHEMECOLOR_INDEX" val="13"/>
  <p:tag name="KSO_WM_UNIT_TEXT_FILL_TYPE" val="1"/>
</p:tagLst>
</file>

<file path=ppt/tags/tag32.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11"/>
  <p:tag name="KSO_WM_UNIT_ID" val="diagram647_4*m_i*1_11"/>
  <p:tag name="KSO_WM_UNIT_CLEAR" val="1"/>
  <p:tag name="KSO_WM_UNIT_LAYERLEVEL" val="1_1"/>
  <p:tag name="KSO_WM_DIAGRAM_GROUP_CODE" val="m1-1"/>
  <p:tag name="KSO_WM_UNIT_LINE_FORE_SCHEMECOLOR_INDEX" val="5"/>
  <p:tag name="KSO_WM_UNIT_LINE_FILL_TYPE" val="2"/>
</p:tagLst>
</file>

<file path=ppt/tags/tag33.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12"/>
  <p:tag name="KSO_WM_UNIT_ID" val="diagram647_4*m_i*1_12"/>
  <p:tag name="KSO_WM_UNIT_CLEAR" val="1"/>
  <p:tag name="KSO_WM_UNIT_LAYERLEVEL" val="1_1"/>
  <p:tag name="KSO_WM_DIAGRAM_GROUP_CODE" val="m1-1"/>
  <p:tag name="KSO_WM_UNIT_LINE_FORE_SCHEMECOLOR_INDEX" val="6"/>
  <p:tag name="KSO_WM_UNIT_LINE_FILL_TYPE" val="2"/>
</p:tagLst>
</file>

<file path=ppt/tags/tag34.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13"/>
  <p:tag name="KSO_WM_UNIT_ID" val="diagram647_4*m_i*1_13"/>
  <p:tag name="KSO_WM_UNIT_CLEAR" val="1"/>
  <p:tag name="KSO_WM_UNIT_LAYERLEVEL" val="1_1"/>
  <p:tag name="KSO_WM_DIAGRAM_GROUP_CODE" val="m1-1"/>
  <p:tag name="KSO_WM_UNIT_LINE_FORE_SCHEMECOLOR_INDEX" val="7"/>
  <p:tag name="KSO_WM_UNIT_LINE_FILL_TYPE" val="2"/>
</p:tagLst>
</file>

<file path=ppt/tags/tag35.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14"/>
  <p:tag name="KSO_WM_UNIT_ID" val="diagram647_4*m_i*1_14"/>
  <p:tag name="KSO_WM_UNIT_CLEAR" val="1"/>
  <p:tag name="KSO_WM_UNIT_LAYERLEVEL" val="1_1"/>
  <p:tag name="KSO_WM_DIAGRAM_GROUP_CODE" val="m1-1"/>
  <p:tag name="KSO_WM_UNIT_LINE_FORE_SCHEMECOLOR_INDEX" val="8"/>
  <p:tag name="KSO_WM_UNIT_LINE_FILL_TYPE" val="2"/>
</p:tagLst>
</file>

<file path=ppt/tags/tag36.xml><?xml version="1.0" encoding="utf-8"?>
<p:tagLst xmlns:p="http://schemas.openxmlformats.org/presentationml/2006/main">
  <p:tag name="KSO_WM_TEMPLATE_CATEGORY" val="diagram"/>
  <p:tag name="KSO_WM_TEMPLATE_INDEX" val="647"/>
  <p:tag name="KSO_WM_TAG_VERSION" val="1.0"/>
  <p:tag name="KSO_WM_BEAUTIFY_FLAG" val=""/>
  <p:tag name="KSO_WM_UNIT_TYPE" val="m_i"/>
  <p:tag name="KSO_WM_UNIT_INDEX" val="1_15"/>
  <p:tag name="KSO_WM_UNIT_ID" val="diagram647_4*m_i*1_15"/>
  <p:tag name="KSO_WM_UNIT_CLEAR" val="1"/>
  <p:tag name="KSO_WM_UNIT_LAYERLEVEL" val="1_1"/>
  <p:tag name="KSO_WM_DIAGRAM_GROUP_CODE" val="m1-1"/>
  <p:tag name="KSO_WM_UNIT_LINE_FORE_SCHEMECOLOR_INDEX" val="9"/>
  <p:tag name="KSO_WM_UNIT_LINE_FILL_TYPE" val="2"/>
</p:tagLst>
</file>

<file path=ppt/tags/tag37.xml><?xml version="1.0" encoding="utf-8"?>
<p:tagLst xmlns:p="http://schemas.openxmlformats.org/presentationml/2006/main">
  <p:tag name="KSO_WM_TEMPLATE_CATEGORY" val="diagram"/>
  <p:tag name="KSO_WM_TEMPLATE_INDEX" val="647"/>
  <p:tag name="KSO_WM_TAG_VERSION" val="1.0"/>
  <p:tag name="KSO_WM_BEAUTIFY_FLAG" val=""/>
  <p:tag name="KSO_WM_UNIT_TYPE" val="m_h_a"/>
  <p:tag name="KSO_WM_UNIT_INDEX" val="1_1_1"/>
  <p:tag name="KSO_WM_UNIT_ID" val="diagram647_4*m_h_a*1_1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 name="KSO_WM_UNIT_BIND_DECORATION_IDS" val="diagram647_4*m_i*1_6;diagram647_4*m_i*1_16;diagram647_4*m_i*1_11;diagram647_4*m_i*1_1"/>
  <p:tag name="KSO_WM_UNIT_TEXT_FILL_FORE_SCHEMECOLOR_INDEX" val="5"/>
  <p:tag name="KSO_WM_UNIT_TEXT_FILL_TYPE" val="1"/>
</p:tagLst>
</file>

<file path=ppt/tags/tag38.xml><?xml version="1.0" encoding="utf-8"?>
<p:tagLst xmlns:p="http://schemas.openxmlformats.org/presentationml/2006/main">
  <p:tag name="KSO_WM_TEMPLATE_CATEGORY" val="diagram"/>
  <p:tag name="KSO_WM_TEMPLATE_INDEX" val="647"/>
  <p:tag name="KSO_WM_TAG_VERSION" val="1.0"/>
  <p:tag name="KSO_WM_BEAUTIFY_FLAG" val=""/>
  <p:tag name="KSO_WM_UNIT_TYPE" val="m_h_f"/>
  <p:tag name="KSO_WM_UNIT_INDEX" val="1_1_1"/>
  <p:tag name="KSO_WM_UNIT_ID" val="diagram647_4*m_h_f*1_1_1"/>
  <p:tag name="KSO_WM_UNIT_CLEAR" val="1"/>
  <p:tag name="KSO_WM_UNIT_LAYERLEVEL" val="1_1_1"/>
  <p:tag name="KSO_WM_UNIT_VALUE" val="18"/>
  <p:tag name="KSO_WM_UNIT_HIGHLIGHT" val="0"/>
  <p:tag name="KSO_WM_UNIT_COMPATIBLE" val="0"/>
  <p:tag name="KSO_WM_UNIT_PRESET_TEXT_INDEX" val="4"/>
  <p:tag name="KSO_WM_UNIT_PRESET_TEXT_LEN" val="40"/>
  <p:tag name="KSO_WM_DIAGRAM_GROUP_CODE" val="m1-1"/>
  <p:tag name="KSO_WM_UNIT_TEXT_FILL_FORE_SCHEMECOLOR_INDEX" val="13"/>
  <p:tag name="KSO_WM_UNIT_TEXT_FILL_TYPE" val="1"/>
</p:tagLst>
</file>

<file path=ppt/tags/tag39.xml><?xml version="1.0" encoding="utf-8"?>
<p:tagLst xmlns:p="http://schemas.openxmlformats.org/presentationml/2006/main">
  <p:tag name="KSO_WM_TEMPLATE_CATEGORY" val="diagram"/>
  <p:tag name="KSO_WM_TEMPLATE_INDEX" val="647"/>
  <p:tag name="KSO_WM_TAG_VERSION" val="1.0"/>
  <p:tag name="KSO_WM_BEAUTIFY_FLAG" val=""/>
  <p:tag name="KSO_WM_UNIT_TYPE" val="m_h_a"/>
  <p:tag name="KSO_WM_UNIT_INDEX" val="1_2_1"/>
  <p:tag name="KSO_WM_UNIT_ID" val="diagram647_4*m_h_a*1_2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 name="KSO_WM_UNIT_BIND_DECORATION_IDS" val="diagram647_4*m_i*1_7;diagram647_4*m_i*1_17;diagram647_4*m_i*1_12;diagram647_4*m_i*1_2"/>
  <p:tag name="KSO_WM_UNIT_TEXT_FILL_FORE_SCHEMECOLOR_INDEX" val="6"/>
  <p:tag name="KSO_WM_UNIT_TEXT_FILL_TYPE" val="1"/>
</p:tagLst>
</file>

<file path=ppt/tags/tag4.xml><?xml version="1.0" encoding="utf-8"?>
<p:tagLst xmlns:p="http://schemas.openxmlformats.org/presentationml/2006/main">
  <p:tag name="KSO_WM_BEAUTIFY_FLAG" val=""/>
</p:tagLst>
</file>

<file path=ppt/tags/tag40.xml><?xml version="1.0" encoding="utf-8"?>
<p:tagLst xmlns:p="http://schemas.openxmlformats.org/presentationml/2006/main">
  <p:tag name="KSO_WM_TEMPLATE_CATEGORY" val="diagram"/>
  <p:tag name="KSO_WM_TEMPLATE_INDEX" val="647"/>
  <p:tag name="KSO_WM_TAG_VERSION" val="1.0"/>
  <p:tag name="KSO_WM_BEAUTIFY_FLAG" val=""/>
  <p:tag name="KSO_WM_UNIT_TYPE" val="m_h_f"/>
  <p:tag name="KSO_WM_UNIT_INDEX" val="1_2_1"/>
  <p:tag name="KSO_WM_UNIT_ID" val="diagram647_4*m_h_f*1_2_1"/>
  <p:tag name="KSO_WM_UNIT_CLEAR" val="1"/>
  <p:tag name="KSO_WM_UNIT_LAYERLEVEL" val="1_1_1"/>
  <p:tag name="KSO_WM_UNIT_VALUE" val="18"/>
  <p:tag name="KSO_WM_UNIT_HIGHLIGHT" val="0"/>
  <p:tag name="KSO_WM_UNIT_COMPATIBLE" val="0"/>
  <p:tag name="KSO_WM_UNIT_PRESET_TEXT_INDEX" val="4"/>
  <p:tag name="KSO_WM_UNIT_PRESET_TEXT_LEN" val="40"/>
  <p:tag name="KSO_WM_DIAGRAM_GROUP_CODE" val="m1-1"/>
  <p:tag name="KSO_WM_UNIT_TEXT_FILL_FORE_SCHEMECOLOR_INDEX" val="13"/>
  <p:tag name="KSO_WM_UNIT_TEXT_FILL_TYPE" val="1"/>
</p:tagLst>
</file>

<file path=ppt/tags/tag41.xml><?xml version="1.0" encoding="utf-8"?>
<p:tagLst xmlns:p="http://schemas.openxmlformats.org/presentationml/2006/main">
  <p:tag name="KSO_WM_TEMPLATE_CATEGORY" val="diagram"/>
  <p:tag name="KSO_WM_TEMPLATE_INDEX" val="647"/>
  <p:tag name="KSO_WM_TAG_VERSION" val="1.0"/>
  <p:tag name="KSO_WM_BEAUTIFY_FLAG" val=""/>
  <p:tag name="KSO_WM_UNIT_TYPE" val="m_h_a"/>
  <p:tag name="KSO_WM_UNIT_INDEX" val="1_3_1"/>
  <p:tag name="KSO_WM_UNIT_ID" val="diagram647_4*m_h_a*1_3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 name="KSO_WM_UNIT_BIND_DECORATION_IDS" val="diagram647_4*m_i*1_8;diagram647_4*m_i*1_18;diagram647_4*m_i*1_13;diagram647_4*m_i*1_3"/>
  <p:tag name="KSO_WM_UNIT_TEXT_FILL_FORE_SCHEMECOLOR_INDEX" val="7"/>
  <p:tag name="KSO_WM_UNIT_TEXT_FILL_TYPE" val="1"/>
</p:tagLst>
</file>

<file path=ppt/tags/tag42.xml><?xml version="1.0" encoding="utf-8"?>
<p:tagLst xmlns:p="http://schemas.openxmlformats.org/presentationml/2006/main">
  <p:tag name="KSO_WM_TEMPLATE_CATEGORY" val="diagram"/>
  <p:tag name="KSO_WM_TEMPLATE_INDEX" val="647"/>
  <p:tag name="KSO_WM_TAG_VERSION" val="1.0"/>
  <p:tag name="KSO_WM_BEAUTIFY_FLAG" val=""/>
  <p:tag name="KSO_WM_UNIT_TYPE" val="m_h_f"/>
  <p:tag name="KSO_WM_UNIT_INDEX" val="1_3_1"/>
  <p:tag name="KSO_WM_UNIT_ID" val="diagram647_4*m_h_f*1_3_1"/>
  <p:tag name="KSO_WM_UNIT_CLEAR" val="1"/>
  <p:tag name="KSO_WM_UNIT_LAYERLEVEL" val="1_1_1"/>
  <p:tag name="KSO_WM_UNIT_VALUE" val="18"/>
  <p:tag name="KSO_WM_UNIT_HIGHLIGHT" val="0"/>
  <p:tag name="KSO_WM_UNIT_COMPATIBLE" val="0"/>
  <p:tag name="KSO_WM_UNIT_PRESET_TEXT_INDEX" val="4"/>
  <p:tag name="KSO_WM_UNIT_PRESET_TEXT_LEN" val="40"/>
  <p:tag name="KSO_WM_DIAGRAM_GROUP_CODE" val="m1-1"/>
  <p:tag name="KSO_WM_UNIT_TEXT_FILL_FORE_SCHEMECOLOR_INDEX" val="13"/>
  <p:tag name="KSO_WM_UNIT_TEXT_FILL_TYPE" val="1"/>
</p:tagLst>
</file>

<file path=ppt/tags/tag43.xml><?xml version="1.0" encoding="utf-8"?>
<p:tagLst xmlns:p="http://schemas.openxmlformats.org/presentationml/2006/main">
  <p:tag name="KSO_WM_TEMPLATE_CATEGORY" val="diagram"/>
  <p:tag name="KSO_WM_TEMPLATE_INDEX" val="647"/>
  <p:tag name="KSO_WM_TAG_VERSION" val="1.0"/>
  <p:tag name="KSO_WM_BEAUTIFY_FLAG" val=""/>
  <p:tag name="KSO_WM_UNIT_TYPE" val="m_h_a"/>
  <p:tag name="KSO_WM_UNIT_INDEX" val="1_4_1"/>
  <p:tag name="KSO_WM_UNIT_ID" val="diagram647_4*m_h_a*1_4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 name="KSO_WM_UNIT_BIND_DECORATION_IDS" val="diagram647_4*m_i*1_14;diagram647_4*m_i*1_19;diagram647_4*m_i*1_9;diagram647_4*m_i*1_4"/>
  <p:tag name="KSO_WM_UNIT_TEXT_FILL_FORE_SCHEMECOLOR_INDEX" val="8"/>
  <p:tag name="KSO_WM_UNIT_TEXT_FILL_TYPE" val="1"/>
</p:tagLst>
</file>

<file path=ppt/tags/tag44.xml><?xml version="1.0" encoding="utf-8"?>
<p:tagLst xmlns:p="http://schemas.openxmlformats.org/presentationml/2006/main">
  <p:tag name="KSO_WM_TEMPLATE_CATEGORY" val="diagram"/>
  <p:tag name="KSO_WM_TEMPLATE_INDEX" val="647"/>
  <p:tag name="KSO_WM_TAG_VERSION" val="1.0"/>
  <p:tag name="KSO_WM_BEAUTIFY_FLAG" val=""/>
  <p:tag name="KSO_WM_UNIT_TYPE" val="m_h_f"/>
  <p:tag name="KSO_WM_UNIT_INDEX" val="1_4_1"/>
  <p:tag name="KSO_WM_UNIT_ID" val="diagram647_4*m_h_f*1_4_1"/>
  <p:tag name="KSO_WM_UNIT_CLEAR" val="1"/>
  <p:tag name="KSO_WM_UNIT_LAYERLEVEL" val="1_1_1"/>
  <p:tag name="KSO_WM_UNIT_VALUE" val="18"/>
  <p:tag name="KSO_WM_UNIT_HIGHLIGHT" val="0"/>
  <p:tag name="KSO_WM_UNIT_COMPATIBLE" val="0"/>
  <p:tag name="KSO_WM_UNIT_PRESET_TEXT_INDEX" val="4"/>
  <p:tag name="KSO_WM_UNIT_PRESET_TEXT_LEN" val="40"/>
  <p:tag name="KSO_WM_DIAGRAM_GROUP_CODE" val="m1-1"/>
  <p:tag name="KSO_WM_UNIT_TEXT_FILL_FORE_SCHEMECOLOR_INDEX" val="13"/>
  <p:tag name="KSO_WM_UNIT_TEXT_FILL_TYPE" val="1"/>
</p:tagLst>
</file>

<file path=ppt/tags/tag45.xml><?xml version="1.0" encoding="utf-8"?>
<p:tagLst xmlns:p="http://schemas.openxmlformats.org/presentationml/2006/main">
  <p:tag name="KSO_WM_TEMPLATE_CATEGORY" val="diagram"/>
  <p:tag name="KSO_WM_TEMPLATE_INDEX" val="647"/>
  <p:tag name="KSO_WM_TAG_VERSION" val="1.0"/>
  <p:tag name="KSO_WM_BEAUTIFY_FLAG" val=""/>
  <p:tag name="KSO_WM_UNIT_TYPE" val="m_h_a"/>
  <p:tag name="KSO_WM_UNIT_INDEX" val="1_5_1"/>
  <p:tag name="KSO_WM_UNIT_ID" val="diagram647_4*m_h_a*1_5_1"/>
  <p:tag name="KSO_WM_UNIT_CLEAR" val="1"/>
  <p:tag name="KSO_WM_UNIT_LAYERLEVEL" val="1_1_1"/>
  <p:tag name="KSO_WM_UNIT_VALUE" val="4"/>
  <p:tag name="KSO_WM_UNIT_HIGHLIGHT" val="0"/>
  <p:tag name="KSO_WM_UNIT_COMPATIBLE" val="0"/>
  <p:tag name="KSO_WM_UNIT_PRESET_TEXT_INDEX" val="3"/>
  <p:tag name="KSO_WM_UNIT_PRESET_TEXT_LEN" val="5"/>
  <p:tag name="KSO_WM_DIAGRAM_GROUP_CODE" val="m1-1"/>
  <p:tag name="KSO_WM_UNIT_BIND_DECORATION_IDS" val="diagram647_4*m_i*1_20;diagram647_4*m_i*1_10;diagram647_4*m_i*1_15;diagram647_4*m_i*1_5"/>
  <p:tag name="KSO_WM_UNIT_TEXT_FILL_FORE_SCHEMECOLOR_INDEX" val="9"/>
  <p:tag name="KSO_WM_UNIT_TEXT_FILL_TYPE" val="1"/>
</p:tagLst>
</file>

<file path=ppt/tags/tag46.xml><?xml version="1.0" encoding="utf-8"?>
<p:tagLst xmlns:p="http://schemas.openxmlformats.org/presentationml/2006/main">
  <p:tag name="KSO_WM_TEMPLATE_CATEGORY" val="diagram"/>
  <p:tag name="KSO_WM_TEMPLATE_INDEX" val="647"/>
  <p:tag name="KSO_WM_TAG_VERSION" val="1.0"/>
  <p:tag name="KSO_WM_BEAUTIFY_FLAG" val=""/>
  <p:tag name="KSO_WM_UNIT_TYPE" val="m_h_f"/>
  <p:tag name="KSO_WM_UNIT_INDEX" val="1_5_1"/>
  <p:tag name="KSO_WM_UNIT_ID" val="diagram647_4*m_h_f*1_5_1"/>
  <p:tag name="KSO_WM_UNIT_CLEAR" val="1"/>
  <p:tag name="KSO_WM_UNIT_LAYERLEVEL" val="1_1_1"/>
  <p:tag name="KSO_WM_UNIT_VALUE" val="18"/>
  <p:tag name="KSO_WM_UNIT_HIGHLIGHT" val="0"/>
  <p:tag name="KSO_WM_UNIT_COMPATIBLE" val="0"/>
  <p:tag name="KSO_WM_UNIT_PRESET_TEXT_INDEX" val="4"/>
  <p:tag name="KSO_WM_UNIT_PRESET_TEXT_LEN" val="40"/>
  <p:tag name="KSO_WM_DIAGRAM_GROUP_CODE" val="m1-1"/>
  <p:tag name="KSO_WM_UNIT_TEXT_FILL_FORE_SCHEMECOLOR_INDEX" val="13"/>
  <p:tag name="KSO_WM_UNIT_TEXT_FILL_TYPE" val="1"/>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BEAUTIFY_FLAG" val=""/>
</p:tagLst>
</file>

<file path=ppt/tags/tag49.xml><?xml version="1.0" encoding="utf-8"?>
<p:tagLst xmlns:p="http://schemas.openxmlformats.org/presentationml/2006/main">
  <p:tag name="KSO_WM_BEAUTIFY_FLAG" val=""/>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BEAUTIFY_FLAG" val=""/>
</p:tagLst>
</file>

<file path=ppt/tags/tag51.xml><?xml version="1.0" encoding="utf-8"?>
<p:tagLst xmlns:p="http://schemas.openxmlformats.org/presentationml/2006/main">
  <p:tag name="KSO_WM_BEAUTIFY_FLAG" val=""/>
</p:tagLst>
</file>

<file path=ppt/tags/tag52.xml><?xml version="1.0" encoding="utf-8"?>
<p:tagLst xmlns:p="http://schemas.openxmlformats.org/presentationml/2006/main">
  <p:tag name="KSO_WM_BEAUTIFY_FLAG" val=""/>
</p:tagLst>
</file>

<file path=ppt/tags/tag53.xml><?xml version="1.0" encoding="utf-8"?>
<p:tagLst xmlns:p="http://schemas.openxmlformats.org/presentationml/2006/main">
  <p:tag name="KSO_WM_BEAUTIFY_FLAG" val=""/>
</p:tagLst>
</file>

<file path=ppt/tags/tag54.xml><?xml version="1.0" encoding="utf-8"?>
<p:tagLst xmlns:p="http://schemas.openxmlformats.org/presentationml/2006/main">
  <p:tag name="KSO_WM_BEAUTIFY_FLAG" val=""/>
</p:tagLst>
</file>

<file path=ppt/tags/tag55.xml><?xml version="1.0" encoding="utf-8"?>
<p:tagLst xmlns:p="http://schemas.openxmlformats.org/presentationml/2006/main">
  <p:tag name="KSO_WM_BEAUTIFY_FLAG" val=""/>
</p:tagLst>
</file>

<file path=ppt/tags/tag56.xml><?xml version="1.0" encoding="utf-8"?>
<p:tagLst xmlns:p="http://schemas.openxmlformats.org/presentationml/2006/main">
  <p:tag name="KSO_WM_BEAUTIFY_FLAG" val=""/>
</p:tagLst>
</file>

<file path=ppt/tags/tag57.xml><?xml version="1.0" encoding="utf-8"?>
<p:tagLst xmlns:p="http://schemas.openxmlformats.org/presentationml/2006/main">
  <p:tag name="KSO_WM_BEAUTIFY_FLAG" val=""/>
</p:tagLst>
</file>

<file path=ppt/tags/tag58.xml><?xml version="1.0" encoding="utf-8"?>
<p:tagLst xmlns:p="http://schemas.openxmlformats.org/presentationml/2006/main">
  <p:tag name="KSO_WM_BEAUTIFY_FLAG" val=""/>
</p:tagLst>
</file>

<file path=ppt/tags/tag59.xml><?xml version="1.0" encoding="utf-8"?>
<p:tagLst xmlns:p="http://schemas.openxmlformats.org/presentationml/2006/main">
  <p:tag name="KSO_WM_BEAUTIFY_FLAG" val=""/>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BEAUTIFY_FLAG" val=""/>
</p:tagLst>
</file>

<file path=ppt/tags/tag61.xml><?xml version="1.0" encoding="utf-8"?>
<p:tagLst xmlns:p="http://schemas.openxmlformats.org/presentationml/2006/main">
  <p:tag name="KSO_WM_BEAUTIFY_FLAG" val=""/>
</p:tagLst>
</file>

<file path=ppt/tags/tag62.xml><?xml version="1.0" encoding="utf-8"?>
<p:tagLst xmlns:p="http://schemas.openxmlformats.org/presentationml/2006/main">
  <p:tag name="KSO_WM_BEAUTIFY_FLAG" val=""/>
</p:tagLst>
</file>

<file path=ppt/tags/tag63.xml><?xml version="1.0" encoding="utf-8"?>
<p:tagLst xmlns:p="http://schemas.openxmlformats.org/presentationml/2006/main">
  <p:tag name="KSO_WM_BEAUTIFY_FLAG" val=""/>
</p:tagLst>
</file>

<file path=ppt/tags/tag64.xml><?xml version="1.0" encoding="utf-8"?>
<p:tagLst xmlns:p="http://schemas.openxmlformats.org/presentationml/2006/main">
  <p:tag name="KSO_WM_BEAUTIFY_FLAG" val=""/>
</p:tagLst>
</file>

<file path=ppt/tags/tag65.xml><?xml version="1.0" encoding="utf-8"?>
<p:tagLst xmlns:p="http://schemas.openxmlformats.org/presentationml/2006/main">
  <p:tag name="KSO_WM_BEAUTIFY_FLAG" val=""/>
</p:tagLst>
</file>

<file path=ppt/tags/tag66.xml><?xml version="1.0" encoding="utf-8"?>
<p:tagLst xmlns:p="http://schemas.openxmlformats.org/presentationml/2006/main">
  <p:tag name="KSO_WM_BEAUTIFY_FLAG" val=""/>
</p:tagLst>
</file>

<file path=ppt/tags/tag67.xml><?xml version="1.0" encoding="utf-8"?>
<p:tagLst xmlns:p="http://schemas.openxmlformats.org/presentationml/2006/main">
  <p:tag name="KSO_WM_BEAUTIFY_FLAG" va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BEAUTIFY_FLAG" val=""/>
</p:tagLst>
</file>

<file path=ppt/tags/tag71.xml><?xml version="1.0" encoding="utf-8"?>
<p:tagLst xmlns:p="http://schemas.openxmlformats.org/presentationml/2006/main">
  <p:tag name="KSO_WM_BEAUTIFY_FLAG" val=""/>
</p:tagLst>
</file>

<file path=ppt/tags/tag72.xml><?xml version="1.0" encoding="utf-8"?>
<p:tagLst xmlns:p="http://schemas.openxmlformats.org/presentationml/2006/main">
  <p:tag name="KSO_WM_BEAUTIFY_FLAG" val=""/>
</p:tagLst>
</file>

<file path=ppt/tags/tag73.xml><?xml version="1.0" encoding="utf-8"?>
<p:tagLst xmlns:p="http://schemas.openxmlformats.org/presentationml/2006/main">
  <p:tag name="KSO_WM_BEAUTIFY_FLAG" val=""/>
</p:tagLst>
</file>

<file path=ppt/tags/tag74.xml><?xml version="1.0" encoding="utf-8"?>
<p:tagLst xmlns:p="http://schemas.openxmlformats.org/presentationml/2006/main">
  <p:tag name="KSO_WM_BEAUTIFY_FLAG" val=""/>
</p:tagLst>
</file>

<file path=ppt/tags/tag75.xml><?xml version="1.0" encoding="utf-8"?>
<p:tagLst xmlns:p="http://schemas.openxmlformats.org/presentationml/2006/main">
  <p:tag name="KSO_WM_BEAUTIFY_FLAG" val=""/>
</p:tagLst>
</file>

<file path=ppt/tags/tag76.xml><?xml version="1.0" encoding="utf-8"?>
<p:tagLst xmlns:p="http://schemas.openxmlformats.org/presentationml/2006/main">
  <p:tag name="KSO_WM_BEAUTIFY_FLAG" val=""/>
</p:tagLst>
</file>

<file path=ppt/tags/tag77.xml><?xml version="1.0" encoding="utf-8"?>
<p:tagLst xmlns:p="http://schemas.openxmlformats.org/presentationml/2006/main">
  <p:tag name="KSO_WM_BEAUTIFY_FLAG" val=""/>
</p:tagLst>
</file>

<file path=ppt/tags/tag78.xml><?xml version="1.0" encoding="utf-8"?>
<p:tagLst xmlns:p="http://schemas.openxmlformats.org/presentationml/2006/main">
  <p:tag name="KSO_WM_BEAUTIFY_FLAG" val=""/>
</p:tagLst>
</file>

<file path=ppt/tags/tag79.xml><?xml version="1.0" encoding="utf-8"?>
<p:tagLst xmlns:p="http://schemas.openxmlformats.org/presentationml/2006/main">
  <p:tag name="KSO_WM_BEAUTIFY_FLAG" val=""/>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KSO_WM_BEAUTIFY_FLAG" val=""/>
</p:tagLst>
</file>

<file path=ppt/tags/tag81.xml><?xml version="1.0" encoding="utf-8"?>
<p:tagLst xmlns:p="http://schemas.openxmlformats.org/presentationml/2006/main">
  <p:tag name="KSO_WM_BEAUTIFY_FLAG" val=""/>
</p:tagLst>
</file>

<file path=ppt/tags/tag82.xml><?xml version="1.0" encoding="utf-8"?>
<p:tagLst xmlns:p="http://schemas.openxmlformats.org/presentationml/2006/main">
  <p:tag name="KSO_WM_BEAUTIFY_FLAG" val=""/>
</p:tagLst>
</file>

<file path=ppt/tags/tag83.xml><?xml version="1.0" encoding="utf-8"?>
<p:tagLst xmlns:p="http://schemas.openxmlformats.org/presentationml/2006/main">
  <p:tag name="KSO_WM_BEAUTIFY_FLAG" val=""/>
</p:tagLst>
</file>

<file path=ppt/tags/tag84.xml><?xml version="1.0" encoding="utf-8"?>
<p:tagLst xmlns:p="http://schemas.openxmlformats.org/presentationml/2006/main">
  <p:tag name="KSO_WM_BEAUTIFY_FLAG" val=""/>
</p:tagLst>
</file>

<file path=ppt/tags/tag85.xml><?xml version="1.0" encoding="utf-8"?>
<p:tagLst xmlns:p="http://schemas.openxmlformats.org/presentationml/2006/main">
  <p:tag name="KSO_WM_BEAUTIFY_FLAG" va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BEAUTIFY_FLAG" val=""/>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BEAUTIFY_FLAG" val=""/>
</p:tagLst>
</file>

<file path=ppt/tags/tag92.xml><?xml version="1.0" encoding="utf-8"?>
<p:tagLst xmlns:p="http://schemas.openxmlformats.org/presentationml/2006/main">
  <p:tag name="KSO_WM_BEAUTIFY_FLAG" val=""/>
</p:tagLst>
</file>

<file path=ppt/tags/tag93.xml><?xml version="1.0" encoding="utf-8"?>
<p:tagLst xmlns:p="http://schemas.openxmlformats.org/presentationml/2006/main">
  <p:tag name="KSO_WM_BEAUTIFY_FLAG" val=""/>
</p:tagLst>
</file>

<file path=ppt/tags/tag94.xml><?xml version="1.0" encoding="utf-8"?>
<p:tagLst xmlns:p="http://schemas.openxmlformats.org/presentationml/2006/main">
  <p:tag name="KSO_WM_BEAUTIFY_FLAG" val=""/>
</p:tagLst>
</file>

<file path=ppt/tags/tag95.xml><?xml version="1.0" encoding="utf-8"?>
<p:tagLst xmlns:p="http://schemas.openxmlformats.org/presentationml/2006/main">
  <p:tag name="KSO_WM_BEAUTIFY_FLAG" val=""/>
</p:tagLst>
</file>

<file path=ppt/tags/tag96.xml><?xml version="1.0" encoding="utf-8"?>
<p:tagLst xmlns:p="http://schemas.openxmlformats.org/presentationml/2006/main">
  <p:tag name="KSO_WM_BEAUTIFY_FLAG" val=""/>
</p:tagLst>
</file>

<file path=ppt/tags/tag97.xml><?xml version="1.0" encoding="utf-8"?>
<p:tagLst xmlns:p="http://schemas.openxmlformats.org/presentationml/2006/main">
  <p:tag name="KSO_WM_BEAUTIFY_FLAG" val=""/>
</p:tagLst>
</file>

<file path=ppt/tags/tag98.xml><?xml version="1.0" encoding="utf-8"?>
<p:tagLst xmlns:p="http://schemas.openxmlformats.org/presentationml/2006/main">
  <p:tag name="KSO_WM_BEAUTIFY_FLAG" val=""/>
</p:tagLst>
</file>

<file path=ppt/tags/tag99.xml><?xml version="1.0" encoding="utf-8"?>
<p:tagLst xmlns:p="http://schemas.openxmlformats.org/presentationml/2006/main">
  <p:tag name="KSO_WM_BEAUTIFY_FLAG" val=""/>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FNEMasterTemplateForThemePreview.pptx</Template>
  <TotalTime>0</TotalTime>
  <Words>4729</Words>
  <Application>WPS 演示</Application>
  <PresentationFormat>全屏显示(16:9)</PresentationFormat>
  <Paragraphs>500</Paragraphs>
  <Slides>44</Slides>
  <Notes>49</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44</vt:i4>
      </vt:variant>
    </vt:vector>
  </HeadingPairs>
  <TitlesOfParts>
    <vt:vector size="66" baseType="lpstr">
      <vt:lpstr>Arial</vt:lpstr>
      <vt:lpstr>宋体</vt:lpstr>
      <vt:lpstr>Wingdings</vt:lpstr>
      <vt:lpstr>Heiti SC Medium</vt:lpstr>
      <vt:lpstr>Arial</vt:lpstr>
      <vt:lpstr>微软雅黑</vt:lpstr>
      <vt:lpstr>Verdana</vt:lpstr>
      <vt:lpstr>MS PGothic</vt:lpstr>
      <vt:lpstr>Helvetica Neue</vt:lpstr>
      <vt:lpstr>Calibri</vt:lpstr>
      <vt:lpstr>Goudy Old Style</vt:lpstr>
      <vt:lpstr>PMingLiU-ExtB</vt:lpstr>
      <vt:lpstr>Helvetica Neue UltraLight</vt:lpstr>
      <vt:lpstr>Arial Narrow</vt:lpstr>
      <vt:lpstr>Microsoft YaHei Bold</vt:lpstr>
      <vt:lpstr>黑体</vt:lpstr>
      <vt:lpstr>Arial Unicode MS</vt:lpstr>
      <vt:lpstr>等线</vt:lpstr>
      <vt:lpstr>Wingdings</vt:lpstr>
      <vt:lpstr>Times New Roman</vt:lpstr>
      <vt:lpstr>Segoe Print</vt:lpstr>
      <vt:lpstr>Office Theme</vt:lpstr>
      <vt:lpstr>PowerPoint 演示文稿</vt:lpstr>
      <vt:lpstr>目 录</vt:lpstr>
      <vt:lpstr>目 录</vt:lpstr>
      <vt:lpstr>电商发展现状-网络零售拉动消费增长的作用持续提升</vt:lpstr>
      <vt:lpstr>电商发展现状-服饰鞋帽、针纺织品仍为消费强劲领域</vt:lpstr>
      <vt:lpstr>电商发展现状-电子商务平台选择多样化</vt:lpstr>
      <vt:lpstr>电商发展现状-市场与产品更新速度快</vt:lpstr>
      <vt:lpstr>电商发展现状-新技术驱动新消费场景</vt:lpstr>
      <vt:lpstr>电商人才现状-院校人才培养滞后于行业发展需求</vt:lpstr>
      <vt:lpstr>目 录</vt:lpstr>
      <vt:lpstr>电子商务经营重要阶段</vt:lpstr>
      <vt:lpstr>电子商务数据分析师岗位及职责</vt:lpstr>
      <vt:lpstr>构建电商大数据分析主题</vt:lpstr>
      <vt:lpstr>目 录</vt:lpstr>
      <vt:lpstr>金蝶电商大数据课程概述</vt:lpstr>
      <vt:lpstr>金蝶电商大数据教学方案</vt:lpstr>
      <vt:lpstr>金蝶电商大数据课时建议</vt:lpstr>
      <vt:lpstr>金蝶电商大数据教学案例-服装行业</vt:lpstr>
      <vt:lpstr>数据采集示例：电商评论数据采集</vt:lpstr>
      <vt:lpstr>数据处理示例</vt:lpstr>
      <vt:lpstr>金蝶电商大数据分析指标体系</vt:lpstr>
      <vt:lpstr>销售数据分析示例</vt:lpstr>
      <vt:lpstr>电商活动分析示例</vt:lpstr>
      <vt:lpstr>流量数据分析示例</vt:lpstr>
      <vt:lpstr>客户价值分析示例</vt:lpstr>
      <vt:lpstr>品牌分析示例</vt:lpstr>
      <vt:lpstr>竞店竞品分析示例</vt:lpstr>
      <vt:lpstr>行业市场分析示例</vt:lpstr>
      <vt:lpstr>电商风控示例</vt:lpstr>
      <vt:lpstr>数据挖掘案例1：时间序列法预测销售额</vt:lpstr>
      <vt:lpstr>数据挖掘案例2：品牌声量内容分析</vt:lpstr>
      <vt:lpstr>分析结论示例1：行业卖家区域分布分析</vt:lpstr>
      <vt:lpstr>分析结论示例1：行业卖家区域分布分析</vt:lpstr>
      <vt:lpstr>分析结论示例2：KOL投放层级分析</vt:lpstr>
      <vt:lpstr>分析结论示例2：KOL投放层级分析</vt:lpstr>
      <vt:lpstr>分析结论示例2：KOL投放层级分析</vt:lpstr>
      <vt:lpstr>分析结论示例2：KOL投放层级分析</vt:lpstr>
      <vt:lpstr>授课步骤</vt:lpstr>
      <vt:lpstr>课程资源</vt:lpstr>
      <vt:lpstr>目 录</vt:lpstr>
      <vt:lpstr>产品演示</vt:lpstr>
      <vt:lpstr>目 录</vt:lpstr>
      <vt:lpstr>课程亮点与价值</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FileNewTemplate</dc:title>
  <dc:creator>Diana</dc:creator>
  <cp:lastModifiedBy>予</cp:lastModifiedBy>
  <cp:revision>521</cp:revision>
  <dcterms:created xsi:type="dcterms:W3CDTF">2010-04-12T23:12:00Z</dcterms:created>
  <dcterms:modified xsi:type="dcterms:W3CDTF">2023-09-11T11:42:59Z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0x0101000DE64AEEDD9B7A4D93545ACBE97D4615</vt:lpwstr>
  </property>
  <property fmtid="{D5CDD505-2E9C-101B-9397-08002B2CF9AE}" pid="3" name="KSOProductBuildVer">
    <vt:lpwstr>2052-12.1.0.15374</vt:lpwstr>
  </property>
  <property fmtid="{D5CDD505-2E9C-101B-9397-08002B2CF9AE}" pid="4" name="ICV">
    <vt:lpwstr>2D260ED2B8EC4BF4A561F5A4A25347E1_12</vt:lpwstr>
  </property>
</Properties>
</file>